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2.xml" ContentType="application/inkml+xml"/>
  <Override PartName="/ppt/ink/ink3.xml" ContentType="application/inkml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4.xml" ContentType="application/inkml+xml"/>
  <Override PartName="/ppt/ink/ink5.xml" ContentType="application/inkml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6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7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8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9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ink/ink10.xml" ContentType="application/inkml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5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ink/ink11.xml" ContentType="application/inkml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ink/ink12.xml" ContentType="application/inkml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6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notesSlides/notesSlide7.xml" ContentType="application/vnd.openxmlformats-officedocument.presentationml.notesSlide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81"/>
  </p:notesMasterIdLst>
  <p:sldIdLst>
    <p:sldId id="502" r:id="rId7"/>
    <p:sldId id="503" r:id="rId8"/>
    <p:sldId id="505" r:id="rId9"/>
    <p:sldId id="506" r:id="rId10"/>
    <p:sldId id="507" r:id="rId11"/>
    <p:sldId id="510" r:id="rId12"/>
    <p:sldId id="508" r:id="rId13"/>
    <p:sldId id="460" r:id="rId14"/>
    <p:sldId id="511" r:id="rId15"/>
    <p:sldId id="461" r:id="rId16"/>
    <p:sldId id="514" r:id="rId17"/>
    <p:sldId id="515" r:id="rId18"/>
    <p:sldId id="462" r:id="rId19"/>
    <p:sldId id="463" r:id="rId20"/>
    <p:sldId id="464" r:id="rId21"/>
    <p:sldId id="465" r:id="rId22"/>
    <p:sldId id="466" r:id="rId23"/>
    <p:sldId id="512" r:id="rId24"/>
    <p:sldId id="468" r:id="rId25"/>
    <p:sldId id="469" r:id="rId26"/>
    <p:sldId id="513" r:id="rId27"/>
    <p:sldId id="470" r:id="rId28"/>
    <p:sldId id="471" r:id="rId29"/>
    <p:sldId id="472" r:id="rId30"/>
    <p:sldId id="516" r:id="rId31"/>
    <p:sldId id="517" r:id="rId32"/>
    <p:sldId id="518" r:id="rId33"/>
    <p:sldId id="519" r:id="rId34"/>
    <p:sldId id="474" r:id="rId35"/>
    <p:sldId id="475" r:id="rId36"/>
    <p:sldId id="476" r:id="rId37"/>
    <p:sldId id="520" r:id="rId38"/>
    <p:sldId id="521" r:id="rId39"/>
    <p:sldId id="477" r:id="rId40"/>
    <p:sldId id="478" r:id="rId41"/>
    <p:sldId id="522" r:id="rId42"/>
    <p:sldId id="438" r:id="rId43"/>
    <p:sldId id="481" r:id="rId44"/>
    <p:sldId id="483" r:id="rId45"/>
    <p:sldId id="523" r:id="rId46"/>
    <p:sldId id="524" r:id="rId47"/>
    <p:sldId id="544" r:id="rId48"/>
    <p:sldId id="482" r:id="rId49"/>
    <p:sldId id="484" r:id="rId50"/>
    <p:sldId id="486" r:id="rId51"/>
    <p:sldId id="487" r:id="rId52"/>
    <p:sldId id="488" r:id="rId53"/>
    <p:sldId id="489" r:id="rId54"/>
    <p:sldId id="491" r:id="rId55"/>
    <p:sldId id="492" r:id="rId56"/>
    <p:sldId id="493" r:id="rId57"/>
    <p:sldId id="525" r:id="rId58"/>
    <p:sldId id="526" r:id="rId59"/>
    <p:sldId id="527" r:id="rId60"/>
    <p:sldId id="528" r:id="rId61"/>
    <p:sldId id="529" r:id="rId62"/>
    <p:sldId id="532" r:id="rId63"/>
    <p:sldId id="531" r:id="rId64"/>
    <p:sldId id="534" r:id="rId65"/>
    <p:sldId id="535" r:id="rId66"/>
    <p:sldId id="536" r:id="rId67"/>
    <p:sldId id="537" r:id="rId68"/>
    <p:sldId id="530" r:id="rId69"/>
    <p:sldId id="494" r:id="rId70"/>
    <p:sldId id="498" r:id="rId71"/>
    <p:sldId id="499" r:id="rId72"/>
    <p:sldId id="500" r:id="rId73"/>
    <p:sldId id="538" r:id="rId74"/>
    <p:sldId id="540" r:id="rId75"/>
    <p:sldId id="539" r:id="rId76"/>
    <p:sldId id="543" r:id="rId77"/>
    <p:sldId id="545" r:id="rId78"/>
    <p:sldId id="541" r:id="rId79"/>
    <p:sldId id="542" r:id="rId80"/>
  </p:sldIdLst>
  <p:sldSz cx="9144000" cy="5143500" type="screen16x9"/>
  <p:notesSz cx="6858000" cy="9144000"/>
  <p:custDataLst>
    <p:tags r:id="rId8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3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0000"/>
    <a:srgbClr val="00FF00"/>
    <a:srgbClr val="00CC00"/>
    <a:srgbClr val="DBEEF4"/>
    <a:srgbClr val="99FF66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0" autoAdjust="0"/>
    <p:restoredTop sz="58970" autoAdjust="0"/>
  </p:normalViewPr>
  <p:slideViewPr>
    <p:cSldViewPr>
      <p:cViewPr varScale="1">
        <p:scale>
          <a:sx n="81" d="100"/>
          <a:sy n="81" d="100"/>
        </p:scale>
        <p:origin x="72" y="970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tags" Target="tags/tag1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6A212-B420-4633-BCD2-F91A12961433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3B8325-1C3C-460F-B47B-D75BFC97CE3C}">
      <dgm:prSet/>
      <dgm:spPr/>
      <dgm:t>
        <a:bodyPr/>
        <a:lstStyle/>
        <a:p>
          <a:pPr rtl="0"/>
          <a:r>
            <a:rPr 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reasons is that Neural Networks are computationally somewhat more expensive algorithm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but </a:t>
          </a:r>
          <a:r>
            <a:rPr 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recently computers became fast enough to really run large scale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NN.</a:t>
          </a:r>
          <a:endParaRPr lang="zh-C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556999-24C1-41EA-9A81-2795962862C3}" type="parTrans" cxnId="{5E48588E-37AB-40CF-9810-FA09A24D17D6}">
      <dgm:prSet/>
      <dgm:spPr/>
      <dgm:t>
        <a:bodyPr/>
        <a:lstStyle/>
        <a:p>
          <a:endParaRPr lang="zh-CN" altLang="en-US"/>
        </a:p>
      </dgm:t>
    </dgm:pt>
    <dgm:pt modelId="{FB984C6B-8A28-4D5B-9542-4FC1AD0940C7}" type="sibTrans" cxnId="{5E48588E-37AB-40CF-9810-FA09A24D17D6}">
      <dgm:prSet/>
      <dgm:spPr/>
      <dgm:t>
        <a:bodyPr/>
        <a:lstStyle/>
        <a:p>
          <a:endParaRPr lang="zh-CN" altLang="en-US"/>
        </a:p>
      </dgm:t>
    </dgm:pt>
    <dgm:pt modelId="{E0D1244C-4F15-493A-AC75-186F9D551789}" type="pres">
      <dgm:prSet presAssocID="{A5E6A212-B420-4633-BCD2-F91A129614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773B6D9-396A-4739-8DDC-0FB225F22857}" type="pres">
      <dgm:prSet presAssocID="{EF3B8325-1C3C-460F-B47B-D75BFC97CE3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F830F67-6E28-4538-BE7C-412A1975A724}" type="presOf" srcId="{A5E6A212-B420-4633-BCD2-F91A12961433}" destId="{E0D1244C-4F15-493A-AC75-186F9D551789}" srcOrd="0" destOrd="0" presId="urn:microsoft.com/office/officeart/2005/8/layout/vList2"/>
    <dgm:cxn modelId="{5E48588E-37AB-40CF-9810-FA09A24D17D6}" srcId="{A5E6A212-B420-4633-BCD2-F91A12961433}" destId="{EF3B8325-1C3C-460F-B47B-D75BFC97CE3C}" srcOrd="0" destOrd="0" parTransId="{E1556999-24C1-41EA-9A81-2795962862C3}" sibTransId="{FB984C6B-8A28-4D5B-9542-4FC1AD0940C7}"/>
    <dgm:cxn modelId="{351C7181-3AA8-4105-B9E1-B957B4B8A848}" type="presOf" srcId="{EF3B8325-1C3C-460F-B47B-D75BFC97CE3C}" destId="{D773B6D9-396A-4739-8DDC-0FB225F22857}" srcOrd="0" destOrd="0" presId="urn:microsoft.com/office/officeart/2005/8/layout/vList2"/>
    <dgm:cxn modelId="{95DB1AD7-A30F-4A72-973E-45C5B7D4684E}" type="presParOf" srcId="{E0D1244C-4F15-493A-AC75-186F9D551789}" destId="{D773B6D9-396A-4739-8DDC-0FB225F2285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26742F-D7B7-42EE-8117-FED424F9E016}" type="doc">
      <dgm:prSet loTypeId="urn:microsoft.com/office/officeart/2005/8/layout/target3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A7AB4EE-C7F5-4778-AFA4-8F846F2C40C3}">
      <dgm:prSet/>
      <dgm:spPr/>
      <dgm:t>
        <a:bodyPr/>
        <a:lstStyle/>
        <a:p>
          <a:pPr algn="l" rtl="0"/>
          <a:r>
            <a:rPr lang="en-US" b="1" dirty="0" smtClean="0">
              <a:effectLst/>
            </a:rPr>
            <a:t>When </a:t>
          </a:r>
          <a:r>
            <a:rPr lang="zh-CN" b="1" dirty="0" smtClean="0">
              <a:effectLst/>
            </a:rPr>
            <a:t>mimic</a:t>
          </a:r>
          <a:r>
            <a:rPr lang="en-US" b="1" dirty="0" smtClean="0">
              <a:effectLst/>
            </a:rPr>
            <a:t>king </a:t>
          </a:r>
          <a:r>
            <a:rPr lang="zh-CN" b="1" dirty="0" smtClean="0">
              <a:effectLst/>
            </a:rPr>
            <a:t>the brain</a:t>
          </a:r>
          <a:r>
            <a:rPr lang="en-US" b="1" dirty="0" smtClean="0">
              <a:effectLst/>
            </a:rPr>
            <a:t>, do we </a:t>
          </a:r>
          <a:r>
            <a:rPr lang="zh-CN" b="1" dirty="0" smtClean="0">
              <a:effectLst/>
            </a:rPr>
            <a:t>have to write lots of different pieces of software to mimic all of these different fascinating, amazing things that the brain tell us</a:t>
          </a:r>
          <a:r>
            <a:rPr lang="en-US" b="1" dirty="0" smtClean="0">
              <a:effectLst/>
            </a:rPr>
            <a:t>?</a:t>
          </a:r>
          <a:endParaRPr lang="zh-CN" b="1" dirty="0">
            <a:effectLst/>
          </a:endParaRPr>
        </a:p>
      </dgm:t>
    </dgm:pt>
    <dgm:pt modelId="{29D09F78-D33E-4A19-B48A-6F7D625BC69A}" type="parTrans" cxnId="{03A90F50-3DB7-411D-9D78-549CCAFFA958}">
      <dgm:prSet/>
      <dgm:spPr/>
      <dgm:t>
        <a:bodyPr/>
        <a:lstStyle/>
        <a:p>
          <a:endParaRPr lang="zh-CN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B1DD5D-CCDC-47A0-A1BF-BCF08C56792A}" type="sibTrans" cxnId="{03A90F50-3DB7-411D-9D78-549CCAFFA958}">
      <dgm:prSet/>
      <dgm:spPr/>
      <dgm:t>
        <a:bodyPr/>
        <a:lstStyle/>
        <a:p>
          <a:endParaRPr lang="zh-CN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318CD8-8D34-48CC-84B8-88047F1C5105}" type="pres">
      <dgm:prSet presAssocID="{1E26742F-D7B7-42EE-8117-FED424F9E01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378BA4-279B-41A3-A315-93CC07B823AE}" type="pres">
      <dgm:prSet presAssocID="{5A7AB4EE-C7F5-4778-AFA4-8F846F2C40C3}" presName="circle1" presStyleLbl="node1" presStyleIdx="0" presStyleCnt="1"/>
      <dgm:spPr/>
    </dgm:pt>
    <dgm:pt modelId="{0888ACDB-87DB-4D6D-92DB-2A5C69DCC7C3}" type="pres">
      <dgm:prSet presAssocID="{5A7AB4EE-C7F5-4778-AFA4-8F846F2C40C3}" presName="space" presStyleCnt="0"/>
      <dgm:spPr/>
    </dgm:pt>
    <dgm:pt modelId="{679422DF-E279-42B6-BB21-4B6E514A6519}" type="pres">
      <dgm:prSet presAssocID="{5A7AB4EE-C7F5-4778-AFA4-8F846F2C40C3}" presName="rect1" presStyleLbl="alignAcc1" presStyleIdx="0" presStyleCnt="1" custLinFactNeighborX="352" custLinFactNeighborY="-15385"/>
      <dgm:spPr/>
      <dgm:t>
        <a:bodyPr/>
        <a:lstStyle/>
        <a:p>
          <a:endParaRPr lang="zh-CN" altLang="en-US"/>
        </a:p>
      </dgm:t>
    </dgm:pt>
    <dgm:pt modelId="{76D660A9-A1F9-487B-A475-C585F4B5E239}" type="pres">
      <dgm:prSet presAssocID="{5A7AB4EE-C7F5-4778-AFA4-8F846F2C40C3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DB8F9CA-11B1-4718-AB2A-56C8AE89B26C}" type="presOf" srcId="{5A7AB4EE-C7F5-4778-AFA4-8F846F2C40C3}" destId="{679422DF-E279-42B6-BB21-4B6E514A6519}" srcOrd="0" destOrd="0" presId="urn:microsoft.com/office/officeart/2005/8/layout/target3"/>
    <dgm:cxn modelId="{03A90F50-3DB7-411D-9D78-549CCAFFA958}" srcId="{1E26742F-D7B7-42EE-8117-FED424F9E016}" destId="{5A7AB4EE-C7F5-4778-AFA4-8F846F2C40C3}" srcOrd="0" destOrd="0" parTransId="{29D09F78-D33E-4A19-B48A-6F7D625BC69A}" sibTransId="{BDB1DD5D-CCDC-47A0-A1BF-BCF08C56792A}"/>
    <dgm:cxn modelId="{E3F57F68-39D4-4DDA-A118-A72D0BC6E2B2}" type="presOf" srcId="{5A7AB4EE-C7F5-4778-AFA4-8F846F2C40C3}" destId="{76D660A9-A1F9-487B-A475-C585F4B5E239}" srcOrd="1" destOrd="0" presId="urn:microsoft.com/office/officeart/2005/8/layout/target3"/>
    <dgm:cxn modelId="{93CA6C81-985A-4EBF-8914-CE20EC8C95C6}" type="presOf" srcId="{1E26742F-D7B7-42EE-8117-FED424F9E016}" destId="{FC318CD8-8D34-48CC-84B8-88047F1C5105}" srcOrd="0" destOrd="0" presId="urn:microsoft.com/office/officeart/2005/8/layout/target3"/>
    <dgm:cxn modelId="{AD36C24B-4331-4D6E-BC5B-1579CF2D7687}" type="presParOf" srcId="{FC318CD8-8D34-48CC-84B8-88047F1C5105}" destId="{8F378BA4-279B-41A3-A315-93CC07B823AE}" srcOrd="0" destOrd="0" presId="urn:microsoft.com/office/officeart/2005/8/layout/target3"/>
    <dgm:cxn modelId="{ED367B74-0591-4858-8471-8FBF886A131C}" type="presParOf" srcId="{FC318CD8-8D34-48CC-84B8-88047F1C5105}" destId="{0888ACDB-87DB-4D6D-92DB-2A5C69DCC7C3}" srcOrd="1" destOrd="0" presId="urn:microsoft.com/office/officeart/2005/8/layout/target3"/>
    <dgm:cxn modelId="{74E59C69-2664-4D3A-A0DC-F799F01C5334}" type="presParOf" srcId="{FC318CD8-8D34-48CC-84B8-88047F1C5105}" destId="{679422DF-E279-42B6-BB21-4B6E514A6519}" srcOrd="2" destOrd="0" presId="urn:microsoft.com/office/officeart/2005/8/layout/target3"/>
    <dgm:cxn modelId="{30F5A0C3-798C-4EA1-AC8E-0198CD08326C}" type="presParOf" srcId="{FC318CD8-8D34-48CC-84B8-88047F1C5105}" destId="{76D660A9-A1F9-487B-A475-C585F4B5E239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7ADF7C-B05A-478E-A942-2298A62D774A}" type="doc">
      <dgm:prSet loTypeId="urn:microsoft.com/office/officeart/2005/8/layout/venn1" loCatId="relationship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310F10A4-BFE4-40C8-BF75-DD771D443F2C}">
      <dgm:prSet/>
      <dgm:spPr/>
      <dgm:t>
        <a:bodyPr/>
        <a:lstStyle/>
        <a:p>
          <a:pPr rtl="0"/>
          <a:r>
            <a:rPr lang="en-US" smtClean="0"/>
            <a:t>J</a:t>
          </a:r>
          <a:r>
            <a:rPr lang="zh-CN" smtClean="0"/>
            <a:t>ust a single learning algorithm</a:t>
          </a:r>
          <a:endParaRPr lang="zh-CN"/>
        </a:p>
      </dgm:t>
    </dgm:pt>
    <dgm:pt modelId="{5CC2798D-1A73-438B-9BB8-19B8814B09C9}" type="parTrans" cxnId="{34C2CDDE-8CFD-4536-82B8-88EF4D736CC2}">
      <dgm:prSet/>
      <dgm:spPr/>
      <dgm:t>
        <a:bodyPr/>
        <a:lstStyle/>
        <a:p>
          <a:endParaRPr lang="zh-CN" altLang="en-US"/>
        </a:p>
      </dgm:t>
    </dgm:pt>
    <dgm:pt modelId="{F037182E-532F-4407-B4CF-42DE7A79B0E3}" type="sibTrans" cxnId="{34C2CDDE-8CFD-4536-82B8-88EF4D736CC2}">
      <dgm:prSet/>
      <dgm:spPr/>
      <dgm:t>
        <a:bodyPr/>
        <a:lstStyle/>
        <a:p>
          <a:endParaRPr lang="zh-CN" altLang="en-US"/>
        </a:p>
      </dgm:t>
    </dgm:pt>
    <dgm:pt modelId="{AEBFB3A6-F248-425B-9F8A-0F1977B38853}" type="pres">
      <dgm:prSet presAssocID="{0F7ADF7C-B05A-478E-A942-2298A62D774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596955-DA42-43A5-919E-5C2411C0BF91}" type="pres">
      <dgm:prSet presAssocID="{310F10A4-BFE4-40C8-BF75-DD771D443F2C}" presName="circ1TxSh" presStyleLbl="vennNode1" presStyleIdx="0" presStyleCnt="1"/>
      <dgm:spPr/>
      <dgm:t>
        <a:bodyPr/>
        <a:lstStyle/>
        <a:p>
          <a:endParaRPr lang="zh-CN" altLang="en-US"/>
        </a:p>
      </dgm:t>
    </dgm:pt>
  </dgm:ptLst>
  <dgm:cxnLst>
    <dgm:cxn modelId="{F0D9F394-09A0-4D07-82A4-9B824B3AD2A2}" type="presOf" srcId="{310F10A4-BFE4-40C8-BF75-DD771D443F2C}" destId="{2C596955-DA42-43A5-919E-5C2411C0BF91}" srcOrd="0" destOrd="0" presId="urn:microsoft.com/office/officeart/2005/8/layout/venn1"/>
    <dgm:cxn modelId="{34C2CDDE-8CFD-4536-82B8-88EF4D736CC2}" srcId="{0F7ADF7C-B05A-478E-A942-2298A62D774A}" destId="{310F10A4-BFE4-40C8-BF75-DD771D443F2C}" srcOrd="0" destOrd="0" parTransId="{5CC2798D-1A73-438B-9BB8-19B8814B09C9}" sibTransId="{F037182E-532F-4407-B4CF-42DE7A79B0E3}"/>
    <dgm:cxn modelId="{846B7064-1E25-4399-86AA-D2DCAC1FEFCE}" type="presOf" srcId="{0F7ADF7C-B05A-478E-A942-2298A62D774A}" destId="{AEBFB3A6-F248-425B-9F8A-0F1977B38853}" srcOrd="0" destOrd="0" presId="urn:microsoft.com/office/officeart/2005/8/layout/venn1"/>
    <dgm:cxn modelId="{A7880EEC-1B86-4070-8D47-B7B083938F79}" type="presParOf" srcId="{AEBFB3A6-F248-425B-9F8A-0F1977B38853}" destId="{2C596955-DA42-43A5-919E-5C2411C0BF91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BE8958-5D95-497C-8B1B-5879ECB646C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58739B4-1BA9-44DB-AA6A-FCF8B5853531}">
      <dgm:prSet custT="1"/>
      <dgm:spPr/>
      <dgm:t>
        <a:bodyPr/>
        <a:lstStyle/>
        <a:p>
          <a:pPr rtl="0"/>
          <a:r>
            <a:rPr lang="en-US" altLang="zh-CN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BrainPort</a:t>
          </a:r>
          <a:endParaRPr lang="zh-CN" altLang="en-US" sz="16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0BAA84-D957-47EA-ADCA-FE21C755C505}" type="parTrans" cxnId="{8BE89EAE-487B-481C-A7CA-24561E2447DF}">
      <dgm:prSet/>
      <dgm:spPr/>
      <dgm:t>
        <a:bodyPr/>
        <a:lstStyle/>
        <a:p>
          <a:endParaRPr lang="zh-CN" altLang="en-US"/>
        </a:p>
      </dgm:t>
    </dgm:pt>
    <dgm:pt modelId="{B52624EB-60C8-428F-8574-F106F4655971}" type="sibTrans" cxnId="{8BE89EAE-487B-481C-A7CA-24561E2447DF}">
      <dgm:prSet/>
      <dgm:spPr/>
      <dgm:t>
        <a:bodyPr/>
        <a:lstStyle/>
        <a:p>
          <a:endParaRPr lang="zh-CN" altLang="en-US"/>
        </a:p>
      </dgm:t>
    </dgm:pt>
    <dgm:pt modelId="{787E0640-9B96-4966-AA71-C1E770DD2C20}">
      <dgm:prSet/>
      <dgm:spPr/>
      <dgm:t>
        <a:bodyPr/>
        <a:lstStyle/>
        <a:p>
          <a:pPr rtl="0"/>
          <a:r>
            <a:rPr lang="zh-CN" dirty="0" smtClean="0"/>
            <a:t>undergoing FDA trials now to help blind people see</a:t>
          </a:r>
          <a:endParaRPr lang="zh-CN" dirty="0"/>
        </a:p>
      </dgm:t>
    </dgm:pt>
    <dgm:pt modelId="{5B75C3F9-D80F-414A-89BF-7EAFEF4AC6CF}" type="parTrans" cxnId="{88B2918A-1D46-4230-8255-59B2B0014301}">
      <dgm:prSet/>
      <dgm:spPr/>
      <dgm:t>
        <a:bodyPr/>
        <a:lstStyle/>
        <a:p>
          <a:endParaRPr lang="zh-CN" altLang="en-US"/>
        </a:p>
      </dgm:t>
    </dgm:pt>
    <dgm:pt modelId="{CD800536-0123-426B-B083-823E45E12A9E}" type="sibTrans" cxnId="{88B2918A-1D46-4230-8255-59B2B0014301}">
      <dgm:prSet/>
      <dgm:spPr/>
      <dgm:t>
        <a:bodyPr/>
        <a:lstStyle/>
        <a:p>
          <a:endParaRPr lang="zh-CN" altLang="en-US"/>
        </a:p>
      </dgm:t>
    </dgm:pt>
    <dgm:pt modelId="{03A30A47-96BE-43CF-9E25-A3C1D2DC7D30}" type="pres">
      <dgm:prSet presAssocID="{0EBE8958-5D95-497C-8B1B-5879ECB646C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EB73A78-B953-405C-92DB-21AE471CA279}" type="pres">
      <dgm:prSet presAssocID="{958739B4-1BA9-44DB-AA6A-FCF8B5853531}" presName="thickLine" presStyleLbl="alignNode1" presStyleIdx="0" presStyleCnt="1"/>
      <dgm:spPr/>
    </dgm:pt>
    <dgm:pt modelId="{24EFFCF2-A126-41C9-9148-A32BD123F702}" type="pres">
      <dgm:prSet presAssocID="{958739B4-1BA9-44DB-AA6A-FCF8B5853531}" presName="horz1" presStyleCnt="0"/>
      <dgm:spPr/>
    </dgm:pt>
    <dgm:pt modelId="{892670F4-D69A-4A25-BBEB-7E869B142C32}" type="pres">
      <dgm:prSet presAssocID="{958739B4-1BA9-44DB-AA6A-FCF8B5853531}" presName="tx1" presStyleLbl="revTx" presStyleIdx="0" presStyleCnt="2" custScaleX="251774"/>
      <dgm:spPr/>
      <dgm:t>
        <a:bodyPr/>
        <a:lstStyle/>
        <a:p>
          <a:endParaRPr lang="zh-CN" altLang="en-US"/>
        </a:p>
      </dgm:t>
    </dgm:pt>
    <dgm:pt modelId="{308133C6-39F2-4FC6-9B23-979DF944D872}" type="pres">
      <dgm:prSet presAssocID="{958739B4-1BA9-44DB-AA6A-FCF8B5853531}" presName="vert1" presStyleCnt="0"/>
      <dgm:spPr/>
    </dgm:pt>
    <dgm:pt modelId="{D0339541-AEF9-4F03-94DB-E9E6A7838630}" type="pres">
      <dgm:prSet presAssocID="{787E0640-9B96-4966-AA71-C1E770DD2C20}" presName="vertSpace2a" presStyleCnt="0"/>
      <dgm:spPr/>
    </dgm:pt>
    <dgm:pt modelId="{3BD6CF64-01A1-45AB-86D4-08010C5E3DD8}" type="pres">
      <dgm:prSet presAssocID="{787E0640-9B96-4966-AA71-C1E770DD2C20}" presName="horz2" presStyleCnt="0"/>
      <dgm:spPr/>
    </dgm:pt>
    <dgm:pt modelId="{832B5B3F-8579-4572-ADE3-340C5C9B6BC7}" type="pres">
      <dgm:prSet presAssocID="{787E0640-9B96-4966-AA71-C1E770DD2C20}" presName="horzSpace2" presStyleCnt="0"/>
      <dgm:spPr/>
    </dgm:pt>
    <dgm:pt modelId="{167092EB-5CBC-491E-BD71-92A3400327C3}" type="pres">
      <dgm:prSet presAssocID="{787E0640-9B96-4966-AA71-C1E770DD2C20}" presName="tx2" presStyleLbl="revTx" presStyleIdx="1" presStyleCnt="2"/>
      <dgm:spPr/>
      <dgm:t>
        <a:bodyPr/>
        <a:lstStyle/>
        <a:p>
          <a:endParaRPr lang="zh-CN" altLang="en-US"/>
        </a:p>
      </dgm:t>
    </dgm:pt>
    <dgm:pt modelId="{560BD746-84FA-495B-A278-7D5EBF290014}" type="pres">
      <dgm:prSet presAssocID="{787E0640-9B96-4966-AA71-C1E770DD2C20}" presName="vert2" presStyleCnt="0"/>
      <dgm:spPr/>
    </dgm:pt>
    <dgm:pt modelId="{4389B1B4-1068-459A-A9DB-0972853A07CD}" type="pres">
      <dgm:prSet presAssocID="{787E0640-9B96-4966-AA71-C1E770DD2C20}" presName="thinLine2b" presStyleLbl="callout" presStyleIdx="0" presStyleCnt="1"/>
      <dgm:spPr/>
    </dgm:pt>
    <dgm:pt modelId="{1F5DF226-1F21-4FA2-837A-9C1348DC17AC}" type="pres">
      <dgm:prSet presAssocID="{787E0640-9B96-4966-AA71-C1E770DD2C20}" presName="vertSpace2b" presStyleCnt="0"/>
      <dgm:spPr/>
    </dgm:pt>
  </dgm:ptLst>
  <dgm:cxnLst>
    <dgm:cxn modelId="{88B2918A-1D46-4230-8255-59B2B0014301}" srcId="{958739B4-1BA9-44DB-AA6A-FCF8B5853531}" destId="{787E0640-9B96-4966-AA71-C1E770DD2C20}" srcOrd="0" destOrd="0" parTransId="{5B75C3F9-D80F-414A-89BF-7EAFEF4AC6CF}" sibTransId="{CD800536-0123-426B-B083-823E45E12A9E}"/>
    <dgm:cxn modelId="{FE128292-267A-490C-9C7B-E4EDB523F2CC}" type="presOf" srcId="{787E0640-9B96-4966-AA71-C1E770DD2C20}" destId="{167092EB-5CBC-491E-BD71-92A3400327C3}" srcOrd="0" destOrd="0" presId="urn:microsoft.com/office/officeart/2008/layout/LinedList"/>
    <dgm:cxn modelId="{6458D355-94A6-4989-BE5D-37B2F3A79661}" type="presOf" srcId="{0EBE8958-5D95-497C-8B1B-5879ECB646C2}" destId="{03A30A47-96BE-43CF-9E25-A3C1D2DC7D30}" srcOrd="0" destOrd="0" presId="urn:microsoft.com/office/officeart/2008/layout/LinedList"/>
    <dgm:cxn modelId="{C8568BD5-9BEB-4314-9D88-73B06D86F472}" type="presOf" srcId="{958739B4-1BA9-44DB-AA6A-FCF8B5853531}" destId="{892670F4-D69A-4A25-BBEB-7E869B142C32}" srcOrd="0" destOrd="0" presId="urn:microsoft.com/office/officeart/2008/layout/LinedList"/>
    <dgm:cxn modelId="{8BE89EAE-487B-481C-A7CA-24561E2447DF}" srcId="{0EBE8958-5D95-497C-8B1B-5879ECB646C2}" destId="{958739B4-1BA9-44DB-AA6A-FCF8B5853531}" srcOrd="0" destOrd="0" parTransId="{220BAA84-D957-47EA-ADCA-FE21C755C505}" sibTransId="{B52624EB-60C8-428F-8574-F106F4655971}"/>
    <dgm:cxn modelId="{D6911857-1BE5-4746-9D08-6560AA37DD2C}" type="presParOf" srcId="{03A30A47-96BE-43CF-9E25-A3C1D2DC7D30}" destId="{1EB73A78-B953-405C-92DB-21AE471CA279}" srcOrd="0" destOrd="0" presId="urn:microsoft.com/office/officeart/2008/layout/LinedList"/>
    <dgm:cxn modelId="{E1916FF5-094B-456A-BBD1-22F5BE94CB75}" type="presParOf" srcId="{03A30A47-96BE-43CF-9E25-A3C1D2DC7D30}" destId="{24EFFCF2-A126-41C9-9148-A32BD123F702}" srcOrd="1" destOrd="0" presId="urn:microsoft.com/office/officeart/2008/layout/LinedList"/>
    <dgm:cxn modelId="{173E14D1-7F44-4F91-99F2-CABAD357A8E6}" type="presParOf" srcId="{24EFFCF2-A126-41C9-9148-A32BD123F702}" destId="{892670F4-D69A-4A25-BBEB-7E869B142C32}" srcOrd="0" destOrd="0" presId="urn:microsoft.com/office/officeart/2008/layout/LinedList"/>
    <dgm:cxn modelId="{A26BA85B-B5F7-4622-B93F-5D0D87482C81}" type="presParOf" srcId="{24EFFCF2-A126-41C9-9148-A32BD123F702}" destId="{308133C6-39F2-4FC6-9B23-979DF944D872}" srcOrd="1" destOrd="0" presId="urn:microsoft.com/office/officeart/2008/layout/LinedList"/>
    <dgm:cxn modelId="{DCFF77E4-531C-4F01-ABB3-4CECEE211F6B}" type="presParOf" srcId="{308133C6-39F2-4FC6-9B23-979DF944D872}" destId="{D0339541-AEF9-4F03-94DB-E9E6A7838630}" srcOrd="0" destOrd="0" presId="urn:microsoft.com/office/officeart/2008/layout/LinedList"/>
    <dgm:cxn modelId="{31402169-1464-49C5-9E2C-81FC91FD077E}" type="presParOf" srcId="{308133C6-39F2-4FC6-9B23-979DF944D872}" destId="{3BD6CF64-01A1-45AB-86D4-08010C5E3DD8}" srcOrd="1" destOrd="0" presId="urn:microsoft.com/office/officeart/2008/layout/LinedList"/>
    <dgm:cxn modelId="{F53CB2AA-2531-41EC-B290-ED121DD07253}" type="presParOf" srcId="{3BD6CF64-01A1-45AB-86D4-08010C5E3DD8}" destId="{832B5B3F-8579-4572-ADE3-340C5C9B6BC7}" srcOrd="0" destOrd="0" presId="urn:microsoft.com/office/officeart/2008/layout/LinedList"/>
    <dgm:cxn modelId="{53A7E893-9DCA-47E1-876B-90D4FA45FCB8}" type="presParOf" srcId="{3BD6CF64-01A1-45AB-86D4-08010C5E3DD8}" destId="{167092EB-5CBC-491E-BD71-92A3400327C3}" srcOrd="1" destOrd="0" presId="urn:microsoft.com/office/officeart/2008/layout/LinedList"/>
    <dgm:cxn modelId="{100EA6A3-A477-408E-A1A8-E15FAD8B9656}" type="presParOf" srcId="{3BD6CF64-01A1-45AB-86D4-08010C5E3DD8}" destId="{560BD746-84FA-495B-A278-7D5EBF290014}" srcOrd="2" destOrd="0" presId="urn:microsoft.com/office/officeart/2008/layout/LinedList"/>
    <dgm:cxn modelId="{F0BF1BD6-FD7A-4818-831C-09A5B7166031}" type="presParOf" srcId="{308133C6-39F2-4FC6-9B23-979DF944D872}" destId="{4389B1B4-1068-459A-A9DB-0972853A07CD}" srcOrd="2" destOrd="0" presId="urn:microsoft.com/office/officeart/2008/layout/LinedList"/>
    <dgm:cxn modelId="{0D54BE90-8B67-4B60-9D83-94D738B8F5AB}" type="presParOf" srcId="{308133C6-39F2-4FC6-9B23-979DF944D872}" destId="{1F5DF226-1F21-4FA2-837A-9C1348DC17AC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AD82D8-A303-4DC7-B529-B35D3A0FBD1E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32354D9-9B63-44F7-AF8C-BEC9BC854704}">
      <dgm:prSet/>
      <dgm:spPr/>
      <dgm:t>
        <a:bodyPr/>
        <a:lstStyle/>
        <a:p>
          <a:pPr rtl="0"/>
          <a:r>
            <a:rPr lang="en-US" altLang="zh-CN" b="0" dirty="0" smtClean="0">
              <a:effectLst/>
            </a:rPr>
            <a:t>We</a:t>
          </a:r>
          <a:r>
            <a:rPr lang="zh-CN" b="0" dirty="0" smtClean="0">
              <a:effectLst/>
            </a:rPr>
            <a:t> can plug in almost any sensor to the brain and the brain</a:t>
          </a:r>
          <a:r>
            <a:rPr lang="en-US" b="0" dirty="0" smtClean="0">
              <a:effectLst/>
            </a:rPr>
            <a:t>’s </a:t>
          </a:r>
          <a:r>
            <a:rPr lang="zh-CN" b="0" dirty="0" smtClean="0">
              <a:effectLst/>
            </a:rPr>
            <a:t>learning algorithm will just figure out how to learn from that data and deal with that data. </a:t>
          </a:r>
          <a:endParaRPr lang="zh-CN" b="0" dirty="0">
            <a:effectLst/>
          </a:endParaRPr>
        </a:p>
      </dgm:t>
    </dgm:pt>
    <dgm:pt modelId="{E92F7594-1CAD-4527-852C-04CC94665162}" type="parTrans" cxnId="{EEA12756-2EAB-4C8C-BD65-BB19AC2E3DD9}">
      <dgm:prSet/>
      <dgm:spPr/>
      <dgm:t>
        <a:bodyPr/>
        <a:lstStyle/>
        <a:p>
          <a:endParaRPr lang="zh-CN" altLang="en-US"/>
        </a:p>
      </dgm:t>
    </dgm:pt>
    <dgm:pt modelId="{66901C99-160F-46D2-8E3F-7DA9F6BC65B1}" type="sibTrans" cxnId="{EEA12756-2EAB-4C8C-BD65-BB19AC2E3DD9}">
      <dgm:prSet/>
      <dgm:spPr/>
      <dgm:t>
        <a:bodyPr/>
        <a:lstStyle/>
        <a:p>
          <a:endParaRPr lang="zh-CN" altLang="en-US"/>
        </a:p>
      </dgm:t>
    </dgm:pt>
    <dgm:pt modelId="{080C470C-1649-4E23-A794-B643FA7ED717}">
      <dgm:prSet/>
      <dgm:spPr/>
      <dgm:t>
        <a:bodyPr/>
        <a:lstStyle/>
        <a:p>
          <a:pPr rtl="0"/>
          <a:r>
            <a:rPr lang="en-US" altLang="zh-CN" b="0" dirty="0" smtClean="0">
              <a:effectLst/>
            </a:rPr>
            <a:t>Try to f</a:t>
          </a:r>
          <a:r>
            <a:rPr lang="zh-CN" altLang="en-US" b="0" dirty="0" smtClean="0">
              <a:effectLst/>
            </a:rPr>
            <a:t>igure out what </a:t>
          </a:r>
          <a:r>
            <a:rPr lang="en-US" altLang="zh-CN" b="0" dirty="0" smtClean="0">
              <a:effectLst/>
            </a:rPr>
            <a:t>the </a:t>
          </a:r>
          <a:r>
            <a:rPr lang="zh-CN" altLang="en-US" b="0" dirty="0" smtClean="0">
              <a:effectLst/>
            </a:rPr>
            <a:t>learning algorithm is and implement it or implement some approximation to </a:t>
          </a:r>
          <a:r>
            <a:rPr lang="en-US" altLang="zh-CN" b="0" dirty="0" smtClean="0">
              <a:effectLst/>
            </a:rPr>
            <a:t>it </a:t>
          </a:r>
          <a:r>
            <a:rPr lang="zh-CN" altLang="en-US" b="0" dirty="0" smtClean="0">
              <a:effectLst/>
            </a:rPr>
            <a:t>on a computer</a:t>
          </a:r>
          <a:r>
            <a:rPr lang="en-US" altLang="zh-CN" b="0" dirty="0" smtClean="0">
              <a:effectLst/>
            </a:rPr>
            <a:t>.</a:t>
          </a:r>
          <a:endParaRPr lang="zh-CN" b="0" dirty="0">
            <a:effectLst/>
          </a:endParaRPr>
        </a:p>
      </dgm:t>
    </dgm:pt>
    <dgm:pt modelId="{1874D511-264A-4A33-A918-DE0525C3DCB7}" type="parTrans" cxnId="{14CEE2F9-9602-4F93-B94A-B450AB00E318}">
      <dgm:prSet/>
      <dgm:spPr/>
      <dgm:t>
        <a:bodyPr/>
        <a:lstStyle/>
        <a:p>
          <a:endParaRPr lang="zh-CN" altLang="en-US"/>
        </a:p>
      </dgm:t>
    </dgm:pt>
    <dgm:pt modelId="{DC0DAAFF-4BE9-4850-9257-F1166F8C73B2}" type="sibTrans" cxnId="{14CEE2F9-9602-4F93-B94A-B450AB00E318}">
      <dgm:prSet/>
      <dgm:spPr/>
      <dgm:t>
        <a:bodyPr/>
        <a:lstStyle/>
        <a:p>
          <a:endParaRPr lang="zh-CN" altLang="en-US"/>
        </a:p>
      </dgm:t>
    </dgm:pt>
    <dgm:pt modelId="{13F32121-3E62-428E-9706-087CA9F7D227}">
      <dgm:prSet/>
      <dgm:spPr/>
      <dgm:t>
        <a:bodyPr/>
        <a:lstStyle/>
        <a:p>
          <a:pPr rtl="0"/>
          <a:r>
            <a:rPr lang="en-US" altLang="zh-CN" b="0" dirty="0" smtClean="0">
              <a:effectLst/>
            </a:rPr>
            <a:t>It</a:t>
          </a:r>
          <a:r>
            <a:rPr lang="zh-CN" altLang="en-US" b="0" dirty="0" smtClean="0">
              <a:effectLst/>
            </a:rPr>
            <a:t> would be our best shot at making real progress towards the AI, the artificial intelligence dream of someday building truly intelligent machines.</a:t>
          </a:r>
          <a:endParaRPr lang="zh-CN" b="0" dirty="0">
            <a:effectLst/>
          </a:endParaRPr>
        </a:p>
      </dgm:t>
    </dgm:pt>
    <dgm:pt modelId="{9CA488B9-511F-4EFA-B031-39AA8F8329B3}" type="parTrans" cxnId="{271334F7-870F-4A4B-A115-85E8291FA818}">
      <dgm:prSet/>
      <dgm:spPr/>
      <dgm:t>
        <a:bodyPr/>
        <a:lstStyle/>
        <a:p>
          <a:endParaRPr lang="zh-CN" altLang="en-US"/>
        </a:p>
      </dgm:t>
    </dgm:pt>
    <dgm:pt modelId="{798DFEF9-96A3-42F0-829F-360172356C69}" type="sibTrans" cxnId="{271334F7-870F-4A4B-A115-85E8291FA818}">
      <dgm:prSet/>
      <dgm:spPr/>
      <dgm:t>
        <a:bodyPr/>
        <a:lstStyle/>
        <a:p>
          <a:endParaRPr lang="zh-CN" altLang="en-US"/>
        </a:p>
      </dgm:t>
    </dgm:pt>
    <dgm:pt modelId="{036183B6-D3C0-403E-821E-DC843F9CE75A}" type="pres">
      <dgm:prSet presAssocID="{AEAD82D8-A303-4DC7-B529-B35D3A0FBD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EE10C87-E31C-43FE-8D1C-FAD016BB70C3}" type="pres">
      <dgm:prSet presAssocID="{13F32121-3E62-428E-9706-087CA9F7D227}" presName="boxAndChildren" presStyleCnt="0"/>
      <dgm:spPr/>
    </dgm:pt>
    <dgm:pt modelId="{B847700E-701E-4579-B43C-02952B30FE9A}" type="pres">
      <dgm:prSet presAssocID="{13F32121-3E62-428E-9706-087CA9F7D22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A498C0F6-6536-4446-BA68-0C22B519E8FD}" type="pres">
      <dgm:prSet presAssocID="{DC0DAAFF-4BE9-4850-9257-F1166F8C73B2}" presName="sp" presStyleCnt="0"/>
      <dgm:spPr/>
    </dgm:pt>
    <dgm:pt modelId="{00AEB72E-2765-4EEB-9F90-D36B4B27ED35}" type="pres">
      <dgm:prSet presAssocID="{080C470C-1649-4E23-A794-B643FA7ED717}" presName="arrowAndChildren" presStyleCnt="0"/>
      <dgm:spPr/>
    </dgm:pt>
    <dgm:pt modelId="{21050250-5EBB-4F3C-9B03-930063E01DFC}" type="pres">
      <dgm:prSet presAssocID="{080C470C-1649-4E23-A794-B643FA7ED717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5CC17874-025A-4CE5-A7B2-265C9912E4EF}" type="pres">
      <dgm:prSet presAssocID="{66901C99-160F-46D2-8E3F-7DA9F6BC65B1}" presName="sp" presStyleCnt="0"/>
      <dgm:spPr/>
    </dgm:pt>
    <dgm:pt modelId="{5E90F8EA-6BEE-4DC1-8890-1D89FCA42734}" type="pres">
      <dgm:prSet presAssocID="{F32354D9-9B63-44F7-AF8C-BEC9BC854704}" presName="arrowAndChildren" presStyleCnt="0"/>
      <dgm:spPr/>
    </dgm:pt>
    <dgm:pt modelId="{7CAF05B2-27E7-4F8D-AB87-C162CDB8605B}" type="pres">
      <dgm:prSet presAssocID="{F32354D9-9B63-44F7-AF8C-BEC9BC854704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F52C86F-5B87-445E-88A8-6BD3805CDFE3}" type="presOf" srcId="{AEAD82D8-A303-4DC7-B529-B35D3A0FBD1E}" destId="{036183B6-D3C0-403E-821E-DC843F9CE75A}" srcOrd="0" destOrd="0" presId="urn:microsoft.com/office/officeart/2005/8/layout/process4"/>
    <dgm:cxn modelId="{7102C7F5-4672-489F-B8E3-41F6B86224FD}" type="presOf" srcId="{080C470C-1649-4E23-A794-B643FA7ED717}" destId="{21050250-5EBB-4F3C-9B03-930063E01DFC}" srcOrd="0" destOrd="0" presId="urn:microsoft.com/office/officeart/2005/8/layout/process4"/>
    <dgm:cxn modelId="{E50E2E2F-83C6-4261-AEE0-41FCB979B071}" type="presOf" srcId="{F32354D9-9B63-44F7-AF8C-BEC9BC854704}" destId="{7CAF05B2-27E7-4F8D-AB87-C162CDB8605B}" srcOrd="0" destOrd="0" presId="urn:microsoft.com/office/officeart/2005/8/layout/process4"/>
    <dgm:cxn modelId="{14CEE2F9-9602-4F93-B94A-B450AB00E318}" srcId="{AEAD82D8-A303-4DC7-B529-B35D3A0FBD1E}" destId="{080C470C-1649-4E23-A794-B643FA7ED717}" srcOrd="1" destOrd="0" parTransId="{1874D511-264A-4A33-A918-DE0525C3DCB7}" sibTransId="{DC0DAAFF-4BE9-4850-9257-F1166F8C73B2}"/>
    <dgm:cxn modelId="{271334F7-870F-4A4B-A115-85E8291FA818}" srcId="{AEAD82D8-A303-4DC7-B529-B35D3A0FBD1E}" destId="{13F32121-3E62-428E-9706-087CA9F7D227}" srcOrd="2" destOrd="0" parTransId="{9CA488B9-511F-4EFA-B031-39AA8F8329B3}" sibTransId="{798DFEF9-96A3-42F0-829F-360172356C69}"/>
    <dgm:cxn modelId="{EEA12756-2EAB-4C8C-BD65-BB19AC2E3DD9}" srcId="{AEAD82D8-A303-4DC7-B529-B35D3A0FBD1E}" destId="{F32354D9-9B63-44F7-AF8C-BEC9BC854704}" srcOrd="0" destOrd="0" parTransId="{E92F7594-1CAD-4527-852C-04CC94665162}" sibTransId="{66901C99-160F-46D2-8E3F-7DA9F6BC65B1}"/>
    <dgm:cxn modelId="{D6BB329C-A908-4C83-B1F9-E74728A81C04}" type="presOf" srcId="{13F32121-3E62-428E-9706-087CA9F7D227}" destId="{B847700E-701E-4579-B43C-02952B30FE9A}" srcOrd="0" destOrd="0" presId="urn:microsoft.com/office/officeart/2005/8/layout/process4"/>
    <dgm:cxn modelId="{D73D9D86-1640-4499-80E5-EEF2900F283A}" type="presParOf" srcId="{036183B6-D3C0-403E-821E-DC843F9CE75A}" destId="{FEE10C87-E31C-43FE-8D1C-FAD016BB70C3}" srcOrd="0" destOrd="0" presId="urn:microsoft.com/office/officeart/2005/8/layout/process4"/>
    <dgm:cxn modelId="{D0F20566-F193-42EA-9C55-C58F69CF8820}" type="presParOf" srcId="{FEE10C87-E31C-43FE-8D1C-FAD016BB70C3}" destId="{B847700E-701E-4579-B43C-02952B30FE9A}" srcOrd="0" destOrd="0" presId="urn:microsoft.com/office/officeart/2005/8/layout/process4"/>
    <dgm:cxn modelId="{AEA87DA6-1094-499A-9E01-6B6892A08C79}" type="presParOf" srcId="{036183B6-D3C0-403E-821E-DC843F9CE75A}" destId="{A498C0F6-6536-4446-BA68-0C22B519E8FD}" srcOrd="1" destOrd="0" presId="urn:microsoft.com/office/officeart/2005/8/layout/process4"/>
    <dgm:cxn modelId="{33E697D9-0E13-49D5-8D5A-8D9E4E6D5564}" type="presParOf" srcId="{036183B6-D3C0-403E-821E-DC843F9CE75A}" destId="{00AEB72E-2765-4EEB-9F90-D36B4B27ED35}" srcOrd="2" destOrd="0" presId="urn:microsoft.com/office/officeart/2005/8/layout/process4"/>
    <dgm:cxn modelId="{02B316A4-7411-41F4-94A5-E7605C5DA210}" type="presParOf" srcId="{00AEB72E-2765-4EEB-9F90-D36B4B27ED35}" destId="{21050250-5EBB-4F3C-9B03-930063E01DFC}" srcOrd="0" destOrd="0" presId="urn:microsoft.com/office/officeart/2005/8/layout/process4"/>
    <dgm:cxn modelId="{01E05863-CED6-43CC-A09B-34EB04EDD0CA}" type="presParOf" srcId="{036183B6-D3C0-403E-821E-DC843F9CE75A}" destId="{5CC17874-025A-4CE5-A7B2-265C9912E4EF}" srcOrd="3" destOrd="0" presId="urn:microsoft.com/office/officeart/2005/8/layout/process4"/>
    <dgm:cxn modelId="{47F21946-D46A-4DBD-8236-0741A2995D4D}" type="presParOf" srcId="{036183B6-D3C0-403E-821E-DC843F9CE75A}" destId="{5E90F8EA-6BEE-4DC1-8890-1D89FCA42734}" srcOrd="4" destOrd="0" presId="urn:microsoft.com/office/officeart/2005/8/layout/process4"/>
    <dgm:cxn modelId="{F7B28C97-179F-46CE-B398-0B0F6739EE36}" type="presParOf" srcId="{5E90F8EA-6BEE-4DC1-8890-1D89FCA42734}" destId="{7CAF05B2-27E7-4F8D-AB87-C162CDB8605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1A2362-E164-4B6D-8B50-A4D38ADAC584}" type="doc">
      <dgm:prSet loTypeId="urn:microsoft.com/office/officeart/2005/8/layout/vList2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B4BB0A7C-84F3-4D6D-88F7-7227616E7654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</a:t>
          </a:r>
          <a:r>
            <a:rPr 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 supervised learning where you get to see the inputs and the correct outputs. Whereas the hidden layer are values you don't get to observe in the training set.</a:t>
          </a:r>
          <a:endParaRPr lang="zh-C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FAFC6D-2C7F-45A0-A08B-B4BF5AA6A549}" type="parTrans" cxnId="{75327114-E544-47D5-B7B2-DC29201B8367}">
      <dgm:prSet/>
      <dgm:spPr/>
      <dgm:t>
        <a:bodyPr/>
        <a:lstStyle/>
        <a:p>
          <a:endParaRPr lang="zh-CN" altLang="en-US"/>
        </a:p>
      </dgm:t>
    </dgm:pt>
    <dgm:pt modelId="{239B95C0-6952-4D12-BB51-0ED600D186F5}" type="sibTrans" cxnId="{75327114-E544-47D5-B7B2-DC29201B8367}">
      <dgm:prSet/>
      <dgm:spPr/>
      <dgm:t>
        <a:bodyPr/>
        <a:lstStyle/>
        <a:p>
          <a:endParaRPr lang="zh-CN" altLang="en-US"/>
        </a:p>
      </dgm:t>
    </dgm:pt>
    <dgm:pt modelId="{BE55887B-83C8-4EEC-9FC4-D92DD2B23AF3}" type="pres">
      <dgm:prSet presAssocID="{DA1A2362-E164-4B6D-8B50-A4D38ADAC5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3D1E53-64F8-4207-93DA-15A58C49FB6B}" type="pres">
      <dgm:prSet presAssocID="{B4BB0A7C-84F3-4D6D-88F7-7227616E765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7F657F3-0D12-4F24-A26C-6D914A6A0B23}" type="presOf" srcId="{DA1A2362-E164-4B6D-8B50-A4D38ADAC584}" destId="{BE55887B-83C8-4EEC-9FC4-D92DD2B23AF3}" srcOrd="0" destOrd="0" presId="urn:microsoft.com/office/officeart/2005/8/layout/vList2"/>
    <dgm:cxn modelId="{9C4D7879-D94A-4517-A460-45E3BC8934CC}" type="presOf" srcId="{B4BB0A7C-84F3-4D6D-88F7-7227616E7654}" destId="{293D1E53-64F8-4207-93DA-15A58C49FB6B}" srcOrd="0" destOrd="0" presId="urn:microsoft.com/office/officeart/2005/8/layout/vList2"/>
    <dgm:cxn modelId="{75327114-E544-47D5-B7B2-DC29201B8367}" srcId="{DA1A2362-E164-4B6D-8B50-A4D38ADAC584}" destId="{B4BB0A7C-84F3-4D6D-88F7-7227616E7654}" srcOrd="0" destOrd="0" parTransId="{8FFAFC6D-2C7F-45A0-A08B-B4BF5AA6A549}" sibTransId="{239B95C0-6952-4D12-BB51-0ED600D186F5}"/>
    <dgm:cxn modelId="{8E077B36-33E9-493F-A128-117C9E83BC85}" type="presParOf" srcId="{BE55887B-83C8-4EEC-9FC4-D92DD2B23AF3}" destId="{293D1E53-64F8-4207-93DA-15A58C49FB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1A2362-E164-4B6D-8B50-A4D38ADAC584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4BB0A7C-84F3-4D6D-88F7-7227616E7654}">
      <dgm:prSet/>
      <dgm:spPr/>
      <dgm:t>
        <a:bodyPr/>
        <a:lstStyle/>
        <a:p>
          <a:pPr rtl="0"/>
          <a:r>
            <a: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</a:t>
          </a:r>
          <a:r>
            <a:rPr lang="zh-CN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nything that isn</a:t>
          </a:r>
          <a:r>
            <a: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’t </a:t>
          </a:r>
          <a:r>
            <a:rPr lang="zh-CN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input layer and isn</a:t>
          </a:r>
          <a:r>
            <a: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’</a:t>
          </a:r>
          <a:r>
            <a:rPr lang="zh-CN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 a output layer is called a hidden layer</a:t>
          </a:r>
          <a:endParaRPr lang="zh-C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FAFC6D-2C7F-45A0-A08B-B4BF5AA6A549}" type="parTrans" cxnId="{75327114-E544-47D5-B7B2-DC29201B8367}">
      <dgm:prSet/>
      <dgm:spPr/>
      <dgm:t>
        <a:bodyPr/>
        <a:lstStyle/>
        <a:p>
          <a:endParaRPr lang="zh-CN" altLang="en-US"/>
        </a:p>
      </dgm:t>
    </dgm:pt>
    <dgm:pt modelId="{239B95C0-6952-4D12-BB51-0ED600D186F5}" type="sibTrans" cxnId="{75327114-E544-47D5-B7B2-DC29201B8367}">
      <dgm:prSet/>
      <dgm:spPr/>
      <dgm:t>
        <a:bodyPr/>
        <a:lstStyle/>
        <a:p>
          <a:endParaRPr lang="zh-CN" altLang="en-US"/>
        </a:p>
      </dgm:t>
    </dgm:pt>
    <dgm:pt modelId="{BE55887B-83C8-4EEC-9FC4-D92DD2B23AF3}" type="pres">
      <dgm:prSet presAssocID="{DA1A2362-E164-4B6D-8B50-A4D38ADAC5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3D1E53-64F8-4207-93DA-15A58C49FB6B}" type="pres">
      <dgm:prSet presAssocID="{B4BB0A7C-84F3-4D6D-88F7-7227616E765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DE59DD-32C0-4599-A186-D2576E168F59}" type="presOf" srcId="{DA1A2362-E164-4B6D-8B50-A4D38ADAC584}" destId="{BE55887B-83C8-4EEC-9FC4-D92DD2B23AF3}" srcOrd="0" destOrd="0" presId="urn:microsoft.com/office/officeart/2005/8/layout/vList2"/>
    <dgm:cxn modelId="{75327114-E544-47D5-B7B2-DC29201B8367}" srcId="{DA1A2362-E164-4B6D-8B50-A4D38ADAC584}" destId="{B4BB0A7C-84F3-4D6D-88F7-7227616E7654}" srcOrd="0" destOrd="0" parTransId="{8FFAFC6D-2C7F-45A0-A08B-B4BF5AA6A549}" sibTransId="{239B95C0-6952-4D12-BB51-0ED600D186F5}"/>
    <dgm:cxn modelId="{B9F50873-5431-4E64-912C-30E15F6A7DFE}" type="presOf" srcId="{B4BB0A7C-84F3-4D6D-88F7-7227616E7654}" destId="{293D1E53-64F8-4207-93DA-15A58C49FB6B}" srcOrd="0" destOrd="0" presId="urn:microsoft.com/office/officeart/2005/8/layout/vList2"/>
    <dgm:cxn modelId="{4F4203C5-21CF-4EFB-B569-D89F6021365E}" type="presParOf" srcId="{BE55887B-83C8-4EEC-9FC4-D92DD2B23AF3}" destId="{293D1E53-64F8-4207-93DA-15A58C49FB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3B6D9-396A-4739-8DDC-0FB225F22857}">
      <dsp:nvSpPr>
        <dsp:cNvPr id="0" name=""/>
        <dsp:cNvSpPr/>
      </dsp:nvSpPr>
      <dsp:spPr>
        <a:xfrm>
          <a:off x="0" y="22769"/>
          <a:ext cx="8001000" cy="11547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reasons is that Neural Networks are computationally somewhat more expensive algorithm </a:t>
          </a: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but </a:t>
          </a:r>
          <a:r>
            <a:rPr lang="zh-CN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recently computers became fast enough to really run large scale </a:t>
          </a: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NN.</a:t>
          </a:r>
          <a:endParaRPr lang="zh-CN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6372" y="79141"/>
        <a:ext cx="7888256" cy="10420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78BA4-279B-41A3-A315-93CC07B823AE}">
      <dsp:nvSpPr>
        <dsp:cNvPr id="0" name=""/>
        <dsp:cNvSpPr/>
      </dsp:nvSpPr>
      <dsp:spPr>
        <a:xfrm>
          <a:off x="0" y="0"/>
          <a:ext cx="990600" cy="9906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9422DF-E279-42B6-BB21-4B6E514A6519}">
      <dsp:nvSpPr>
        <dsp:cNvPr id="0" name=""/>
        <dsp:cNvSpPr/>
      </dsp:nvSpPr>
      <dsp:spPr>
        <a:xfrm>
          <a:off x="495300" y="0"/>
          <a:ext cx="8039100" cy="99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When </a:t>
          </a:r>
          <a:r>
            <a:rPr lang="zh-CN" sz="2000" b="1" kern="1200" dirty="0" smtClean="0">
              <a:effectLst/>
            </a:rPr>
            <a:t>mimic</a:t>
          </a:r>
          <a:r>
            <a:rPr lang="en-US" sz="2000" b="1" kern="1200" dirty="0" smtClean="0">
              <a:effectLst/>
            </a:rPr>
            <a:t>king </a:t>
          </a:r>
          <a:r>
            <a:rPr lang="zh-CN" sz="2000" b="1" kern="1200" dirty="0" smtClean="0">
              <a:effectLst/>
            </a:rPr>
            <a:t>the brain</a:t>
          </a:r>
          <a:r>
            <a:rPr lang="en-US" sz="2000" b="1" kern="1200" dirty="0" smtClean="0">
              <a:effectLst/>
            </a:rPr>
            <a:t>, do we </a:t>
          </a:r>
          <a:r>
            <a:rPr lang="zh-CN" sz="2000" b="1" kern="1200" dirty="0" smtClean="0">
              <a:effectLst/>
            </a:rPr>
            <a:t>have to write lots of different pieces of software to mimic all of these different fascinating, amazing things that the brain tell us</a:t>
          </a:r>
          <a:r>
            <a:rPr lang="en-US" sz="2000" b="1" kern="1200" dirty="0" smtClean="0">
              <a:effectLst/>
            </a:rPr>
            <a:t>?</a:t>
          </a:r>
          <a:endParaRPr lang="zh-CN" sz="2000" b="1" kern="1200" dirty="0">
            <a:effectLst/>
          </a:endParaRPr>
        </a:p>
      </dsp:txBody>
      <dsp:txXfrm>
        <a:off x="495300" y="0"/>
        <a:ext cx="8039100" cy="990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96955-DA42-43A5-919E-5C2411C0BF91}">
      <dsp:nvSpPr>
        <dsp:cNvPr id="0" name=""/>
        <dsp:cNvSpPr/>
      </dsp:nvSpPr>
      <dsp:spPr>
        <a:xfrm>
          <a:off x="1600200" y="0"/>
          <a:ext cx="2819400" cy="281940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J</a:t>
          </a:r>
          <a:r>
            <a:rPr lang="zh-CN" sz="3500" kern="1200" smtClean="0"/>
            <a:t>ust a single learning algorithm</a:t>
          </a:r>
          <a:endParaRPr lang="zh-CN" sz="3500" kern="1200"/>
        </a:p>
      </dsp:txBody>
      <dsp:txXfrm>
        <a:off x="2013092" y="412892"/>
        <a:ext cx="1993616" cy="1993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73A78-B953-405C-92DB-21AE471CA279}">
      <dsp:nvSpPr>
        <dsp:cNvPr id="0" name=""/>
        <dsp:cNvSpPr/>
      </dsp:nvSpPr>
      <dsp:spPr>
        <a:xfrm>
          <a:off x="0" y="0"/>
          <a:ext cx="2743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670F4-D69A-4A25-BBEB-7E869B142C32}">
      <dsp:nvSpPr>
        <dsp:cNvPr id="0" name=""/>
        <dsp:cNvSpPr/>
      </dsp:nvSpPr>
      <dsp:spPr>
        <a:xfrm>
          <a:off x="0" y="0"/>
          <a:ext cx="1058931" cy="1826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BrainPort</a:t>
          </a:r>
          <a:endParaRPr lang="zh-CN" altLang="en-US" sz="16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1058931" cy="1826568"/>
      </dsp:txXfrm>
    </dsp:sp>
    <dsp:sp modelId="{167092EB-5CBC-491E-BD71-92A3400327C3}">
      <dsp:nvSpPr>
        <dsp:cNvPr id="0" name=""/>
        <dsp:cNvSpPr/>
      </dsp:nvSpPr>
      <dsp:spPr>
        <a:xfrm>
          <a:off x="1090476" y="82944"/>
          <a:ext cx="1650809" cy="1658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undergoing FDA trials now to help blind people see</a:t>
          </a:r>
          <a:endParaRPr lang="zh-CN" sz="2100" kern="1200" dirty="0"/>
        </a:p>
      </dsp:txBody>
      <dsp:txXfrm>
        <a:off x="1090476" y="82944"/>
        <a:ext cx="1650809" cy="1658894"/>
      </dsp:txXfrm>
    </dsp:sp>
    <dsp:sp modelId="{4389B1B4-1068-459A-A9DB-0972853A07CD}">
      <dsp:nvSpPr>
        <dsp:cNvPr id="0" name=""/>
        <dsp:cNvSpPr/>
      </dsp:nvSpPr>
      <dsp:spPr>
        <a:xfrm>
          <a:off x="1058931" y="1741839"/>
          <a:ext cx="16823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7700E-701E-4579-B43C-02952B30FE9A}">
      <dsp:nvSpPr>
        <dsp:cNvPr id="0" name=""/>
        <dsp:cNvSpPr/>
      </dsp:nvSpPr>
      <dsp:spPr>
        <a:xfrm>
          <a:off x="0" y="2982708"/>
          <a:ext cx="4114800" cy="9789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>
              <a:effectLst/>
            </a:rPr>
            <a:t>It</a:t>
          </a:r>
          <a:r>
            <a:rPr lang="zh-CN" altLang="en-US" sz="1400" b="0" kern="1200" dirty="0" smtClean="0">
              <a:effectLst/>
            </a:rPr>
            <a:t> would be our best shot at making real progress towards the AI, the artificial intelligence dream of someday building truly intelligent machines.</a:t>
          </a:r>
          <a:endParaRPr lang="zh-CN" sz="1400" b="0" kern="1200" dirty="0">
            <a:effectLst/>
          </a:endParaRPr>
        </a:p>
      </dsp:txBody>
      <dsp:txXfrm>
        <a:off x="0" y="2982708"/>
        <a:ext cx="4114800" cy="978991"/>
      </dsp:txXfrm>
    </dsp:sp>
    <dsp:sp modelId="{21050250-5EBB-4F3C-9B03-930063E01DFC}">
      <dsp:nvSpPr>
        <dsp:cNvPr id="0" name=""/>
        <dsp:cNvSpPr/>
      </dsp:nvSpPr>
      <dsp:spPr>
        <a:xfrm rot="10800000">
          <a:off x="0" y="1491704"/>
          <a:ext cx="4114800" cy="1505688"/>
        </a:xfrm>
        <a:prstGeom prst="upArrowCallou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>
              <a:effectLst/>
            </a:rPr>
            <a:t>Try to f</a:t>
          </a:r>
          <a:r>
            <a:rPr lang="zh-CN" altLang="en-US" sz="1400" b="0" kern="1200" dirty="0" smtClean="0">
              <a:effectLst/>
            </a:rPr>
            <a:t>igure out what </a:t>
          </a:r>
          <a:r>
            <a:rPr lang="en-US" altLang="zh-CN" sz="1400" b="0" kern="1200" dirty="0" smtClean="0">
              <a:effectLst/>
            </a:rPr>
            <a:t>the </a:t>
          </a:r>
          <a:r>
            <a:rPr lang="zh-CN" altLang="en-US" sz="1400" b="0" kern="1200" dirty="0" smtClean="0">
              <a:effectLst/>
            </a:rPr>
            <a:t>learning algorithm is and implement it or implement some approximation to </a:t>
          </a:r>
          <a:r>
            <a:rPr lang="en-US" altLang="zh-CN" sz="1400" b="0" kern="1200" dirty="0" smtClean="0">
              <a:effectLst/>
            </a:rPr>
            <a:t>it </a:t>
          </a:r>
          <a:r>
            <a:rPr lang="zh-CN" altLang="en-US" sz="1400" b="0" kern="1200" dirty="0" smtClean="0">
              <a:effectLst/>
            </a:rPr>
            <a:t>on a computer</a:t>
          </a:r>
          <a:r>
            <a:rPr lang="en-US" altLang="zh-CN" sz="1400" b="0" kern="1200" dirty="0" smtClean="0">
              <a:effectLst/>
            </a:rPr>
            <a:t>.</a:t>
          </a:r>
          <a:endParaRPr lang="zh-CN" sz="1400" b="0" kern="1200" dirty="0">
            <a:effectLst/>
          </a:endParaRPr>
        </a:p>
      </dsp:txBody>
      <dsp:txXfrm rot="10800000">
        <a:off x="0" y="1491704"/>
        <a:ext cx="4114800" cy="978351"/>
      </dsp:txXfrm>
    </dsp:sp>
    <dsp:sp modelId="{7CAF05B2-27E7-4F8D-AB87-C162CDB8605B}">
      <dsp:nvSpPr>
        <dsp:cNvPr id="0" name=""/>
        <dsp:cNvSpPr/>
      </dsp:nvSpPr>
      <dsp:spPr>
        <a:xfrm rot="10800000">
          <a:off x="0" y="700"/>
          <a:ext cx="4114800" cy="1505688"/>
        </a:xfrm>
        <a:prstGeom prst="upArrowCallou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>
              <a:effectLst/>
            </a:rPr>
            <a:t>We</a:t>
          </a:r>
          <a:r>
            <a:rPr lang="zh-CN" sz="1400" b="0" kern="1200" dirty="0" smtClean="0">
              <a:effectLst/>
            </a:rPr>
            <a:t> can plug in almost any sensor to the brain and the brain</a:t>
          </a:r>
          <a:r>
            <a:rPr lang="en-US" sz="1400" b="0" kern="1200" dirty="0" smtClean="0">
              <a:effectLst/>
            </a:rPr>
            <a:t>’s </a:t>
          </a:r>
          <a:r>
            <a:rPr lang="zh-CN" sz="1400" b="0" kern="1200" dirty="0" smtClean="0">
              <a:effectLst/>
            </a:rPr>
            <a:t>learning algorithm will just figure out how to learn from that data and deal with that data. </a:t>
          </a:r>
          <a:endParaRPr lang="zh-CN" sz="1400" b="0" kern="1200" dirty="0">
            <a:effectLst/>
          </a:endParaRPr>
        </a:p>
      </dsp:txBody>
      <dsp:txXfrm rot="10800000">
        <a:off x="0" y="700"/>
        <a:ext cx="4114800" cy="9783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D1E53-64F8-4207-93DA-15A58C49FB6B}">
      <dsp:nvSpPr>
        <dsp:cNvPr id="0" name=""/>
        <dsp:cNvSpPr/>
      </dsp:nvSpPr>
      <dsp:spPr>
        <a:xfrm>
          <a:off x="0" y="104521"/>
          <a:ext cx="3200400" cy="195624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</a:t>
          </a:r>
          <a:r>
            <a:rPr lang="zh-CN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 supervised learning where you get to see the inputs and the correct outputs. Whereas the hidden layer are values you don't get to observe in the training set.</a:t>
          </a:r>
          <a:endParaRPr lang="zh-CN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5496" y="200017"/>
        <a:ext cx="3009408" cy="17652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D1E53-64F8-4207-93DA-15A58C49FB6B}">
      <dsp:nvSpPr>
        <dsp:cNvPr id="0" name=""/>
        <dsp:cNvSpPr/>
      </dsp:nvSpPr>
      <dsp:spPr>
        <a:xfrm>
          <a:off x="0" y="41309"/>
          <a:ext cx="3200400" cy="18556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</a:t>
          </a:r>
          <a:r>
            <a:rPr lang="zh-CN" alt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nything that isn</a:t>
          </a:r>
          <a:r>
            <a:rPr lang="en-US" altLang="zh-CN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’t </a:t>
          </a:r>
          <a:r>
            <a:rPr lang="zh-CN" alt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input layer and isn</a:t>
          </a:r>
          <a:r>
            <a:rPr lang="en-US" altLang="zh-CN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’</a:t>
          </a:r>
          <a:r>
            <a:rPr lang="zh-CN" alt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 a output layer is called a hidden layer</a:t>
          </a:r>
          <a:endParaRPr lang="zh-CN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0584" y="131893"/>
        <a:ext cx="3019232" cy="1674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6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5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28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88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10-16T21:27:41.0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21114 10656,'0'0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4:47.90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 2682 12395,'-40'20'321,"-1"-20"-129,41 0 1441,0 0-127,0 0-674,0 0-319,0 19 128,0-19-289,21 0-160,19 0 32,-20 0-64,19 0-320,-19 0 449,20 0-129,19 0-641,-19 0-223,-1-19-674,-19 19-1088,1-20-2018</inkml:trace>
  <inkml:trace contextRef="#ctx0" brushRef="#br0" timeOffset="297.0168">733 2583 10345,'-20'-20'897,"20"20"-1089,0 0 608,0 0 866,0 0-161,0 0-32,20 0-737,0 0-224,-1 0 0,21 20 193,-19-20-161,17 19-96,-18-19 0,21 20-32,-21 1-32,19-2 0,-19-19-32,0 20 32,0 0-32,-20-1 192,0-19 0,0 41-64,0-21-64,-20-1 0,-20 0-256,1 22-1217,-1-21-2915</inkml:trace>
  <inkml:trace contextRef="#ctx0" brushRef="#br0" timeOffset="29764.7024">18798 3318 5925,'-20'0'609,"20"-20"31,0 20 161,-19-20 160,19 20 320,-20-19-288,20-1-480,-20 20-33,0-20 33,0 0-161,-19 20-160,-2-21-192,1 21 0,-19-19-32,19 19 0,-19 0 0,19-20 0,1 20 0,-22 0 32,23 0-32,-23 0 0,2 0 0,0 0 32,-1 20 0,1-1 0,-1-19-32,21 21-32,-22-1 96,23 0-64,-3 0-32,1-1 32,21 1 32,-21 0 0,0 20 0,21 0 0,-1-1 0,-20 1 32,20-20-32,1 19 0,-1 2-32,0-2 32,-1 21 0,1-21-64,2 1 32,-2 0 32,-1 0 0,1 0 32,0-1 0,20 1 96,-19 0-64,-1-1-32,20 21 64,-20-21-32,20 1-32,-20 0 64,20 20 192,0-20-160,-20 0 1,20 19-1,0-19 64,-19 19-32,19-19-64,0 19-64,-20 1 0,20 0-32,-20 0 0,20-20-32,0 19 64,0 1-64,0-1 0,-20-19-256,20 20 96,0-20 160,-20 20 32,20-21 32,-19 21 0,19-1 96,-20 1-64,20-21 0,-20 21 0,20-20 0,-20-1-64,-1 1 32,3 1-32,18-2 32,-20 0 32,20 2 0,-20-2-32,-1 1-32,1-20 96,20 19-32,-20 1-64,1-20 32,19 19-64,-20-19 32,20 0 0,0 0-96,-20 20 0,20-20 0,-20-1-32,20 2-64,-20-2 128,20 22-32,-19-22-64,-1 1-97,20 0-63,-20-1 160,20 2 128,-20-1 32,20-20 0,-20 19 32,20 1 0,-19-20-32,-1 20 0,20-20 32,-20 20-32,0-20 0,-1 20-32,3-20-32,-2 20-64,20-20-257,-21 19 257,1 1 96,0-20 32,2 20 0,-3-20 0,1 0-64,0 20 64,0-20 96,-19 20-32,19-20 128,-20 21 97,1-21 127,19 19-31,-21-19-97,23 19 32,-2-19-224,-21 21-64,21-21-32,0 19 0,2-19 0,-3 0 0,1 21-96,0-21 0,0 19 32,1-19-64,-1 0 0,0 0 128,0 20 0,0-20-32,1 0 64,-1 0 32,0 0 0,0 20-64,-1-20 32,3 0 0,-22 0 96,19 0 64,1 0-32,-19 0 33,19 0-97,0 0-64,-19-20-32,19 20-32,-20 0-32,1 0 96,19-20 0,-20 20 32,1 0 160,-1 0-96,-1 0-32,3 0-64,-3 0 32,1-19 0,1 19 0,-1 0 0,1-21 32,-1 21-63,0-19-33,21 19 32,-21 0 0,-1-21-32,3 21 64,-3 0 0,2-19 0,-1 19-32,0 0 32,1 19 32,-1-19 0,1 0 96,-1 0 96,20 0-63,-21 0-65,3 0-128,-23 0-64,22 0 96,-1 0-64,1 0-32,-21 0 96,21 0 0,-21 21 64,21-21 128,-2 19-128,1-19 33,1 21-97,-1-21 0,1 19 32,19-19-128,-20 0 64,20 0 64,1 20-64,-21-20 96,20 0 64,-1 20-32,21-20-128,-20 0 97,2 20-65,18-20-64,0 0-32,0 0 64,0 0-64,0 0 128,0 0-128,-20 0 96,20 20-64,-21-20 32,1 0-449,0 20 385,2-1 32,-3 1 32,1 0-32,0 0 0,0 0 32,1 0-128,-1 19 32,0-19 64,0 0-96,20 20 0,-20-21 96,1 2-32,19 19-96,-20-21 64,20 1-32,-20 0 32,20 20 0,-20-21 0,-1 1 64,21 0 0,-18 20 32,-2-20-32,0-1 96,20 21-160,-21-20 96,21 0-64,-20 19 96,2-19-160,18 1 160,-21 19-64,21-21 96,-20 0-128,20 2 96,-20 19 0,0-20-32,1 0 0,19 19-32,-20-19 0,0 20 0,20-20 0,-20 19-64,20-19 96,0 20 0,-20-20-32,20 20 96,-19-20-192,-1 19 128,20 1 0,-20 0-96,20-1 64,-20-18 0,20 18-32,-20 1 32,20 0 0,0-21 128,0 22-224,0-2 96,0-19 32,20 20 32,-20-1-64,0 1 64,0-20-32,20 19-64,-20 1 32,0 0 0,20-20 32,-20 20-32,20 0 0,-1-21 0,-19 21 32,20 0-96,0-1 96,-20 1-96,20 0 192,0-20-96,-1 20 96,1 0-96,0-21 64,21 21 33,-23-20-161,23 20 96,-21-20 0,18 19-96,-17 1 64,19-20-128,-20 19 224,19-19-128,-19 20-32,20-20 128,-21 19-96,21-18 128,1 19-128,-23-20 96,22 20-96,-19-21 64,17 21-32,-18-20-32,21 0 128,-21 19-96,19-19 0,-19 20 96,20 0-64,-1-21 32,-19 21-63,20-20 63,-1 0 32,1 20-224,-19-20 160,17 19-64,23-19 96,-22 1-160,1 18 128,19-19-64,-19-1 64,0 2-32,19-1 0,-18-1-160,18 1 256,1 0-128,-21 0 0,21 0-32,-1 0 128,0-1-64,2 2-96,-3-2 96,-17 1-32,18 0 32,1 0-32,-1-20-32,0 20 128,1-1-192,-1-19 128,2 21-64,-22-21 64,21 0-64,-21 0 128,21 0-192,-21 0 128,21 0 32,-21 0-128,22 0 128,-23-21-64,3 2 0,18-1-64,-19 0 0,0 0 128,-1 0-96,1 1 32,-1-2 0,-19-18 32,0 19-64,21 0 64,-21-20 96,-2 21-160,-18-22-64,21 2 96,-1 0-32,0-2-32,0 2 96,-1-1-160,1 0 160,0 1-96,0-1 64,0 20 0,-1-20 0,1-19 0,-20 19-32,20 0 64,0 1-32,1-21-96,-3 20-32,22 0 64,-40 0 31,21 0 66,-1 1-33,-20-1 32,18 0 0,-18 1-64,21-1 32,-21 0 32,20 0-32,-20 21-64,20-21-1,-20 0 130,0 0-65,20 1 0,-20-1 0,19 0 64,-19 20-32,20-20-64,-20 1 64,0-1 0,0 20-32,20-19 64,-20-1-64,0 19 0,0-18 0,0-1 0,0 1 0,20 19 0,-20-20 0,0 0 0,0 21-96,0-22 160,0 2-96,0-1 0,20 20 96,-20-19-96,0-1 0,0 0 96,0 0-32,0 20-32,0-19 0,0-2 0,0 2 0,0-1 96,0 0-224,19 1 128,-19-1-32,0 0 32,0 1 0,20 19 0,-20-20 0,20 0 0,-20 21 0,20-21 0,0-1-32,-1 2 0,-19-1 64,20 0-32,0 1-32,1 19 96,19-20-32,-22 20 32,3-19 0,-1 19 32,0-20 0,0 21-160,19-2 64,-19 2 0,0-21 0,0 20 32,-1 0-64,21 0 32,-20 0-32,19-19 96,-19 39-160,21-20 128,-21 0-64,18 0 32,-17 20 32,-1-20-32,19 20 32,-19 0 0,0-20-32,0 20 32,19 0-32,1 0 0,0 0-32,-1 0 64,1 0-32,-1 0 0,2 0 96,-1 0-64,19 0 32,1 0 32,-1 20 0,-19-20-160,19 0 96,0 20 0,2-20-32,-23 20 64,23-20-128,18 20 64,-20 0 0,1-1 0,-21 1 0,22 20 0,-21-20 0,19 0 32,-19 20-128,-21-21 192,21 21-128,0-20 64,19 0-64,-18 0 64,-3 0-128,3-1 64,18 1 0,-19 0 64,-1 0 64,1-20-160,0 20 32,-1 0 0,1-1 192,-1-19-288,-19 20 96,21 0 64,17-20-32,-17 20-64,-1-20 32,-1 0 96,1 0-32,-1 20-32,1-20 0,0 0 32,-21 0-32,21 0-32,1 0 96,-3-20-128,3 20 128,-2 0-128,1-20 96,0 20-64,-1-20 32,1 0 96,-1 20-160,-19-19 64,20-1 0,-19 20 32,17-20 0,-17 0-32,19 0 0,-20 0 0,19 1 0,1-21 96,-20 20-224,19 0 32,1-20 224,-20 21-224,-1-21 96,1 0 32,0 20 0,21-20 32,-23 1-96,2-1 128,1 0-192,-1 1 96,18-21 0,-17 21-96,-21-22 192,20 23-64,0-3-32,-20-19 32,20 1 0,-20 19-32,19-19-32,-19-1 64,20 0-32,-20-19 0,0 19-64,20 0 192,-20 1-256,0-20 160,0 19-96,0-20 96,0 21-64,0-21 32,-20 21-32,20-21 64,-20 1-128,20 19 160,-19-19-32,19-1-64,-20 20 64,20-19-64,-20 0 32,20 19-256,-20-19 480,20-1-256,-21 20-64,3 1 0,-2-1 224,0 0-64,-21 21 32,2-21-32,-1 1-64,1 19 96,-21-20-96,21 0-32,-1 0 32,-19 1-64,-1 19 96,1-19 65,-2-1-130,-38 0 33,20 1 0,-20-1 0,-21 1 97,1 19-1,1 0 0,-1 0-64,-1 1 32,-19 19-256,1 0-129,-2 0-575,-18 20-514,19 0-672,-1 0-801,-18 20-3523</inkml:trace>
  <inkml:trace contextRef="#ctx0" brushRef="#br0" timeOffset="38178.1835">8476 7154 9352,'-20'19'641,"20"-19"256,0-19-545,0 19 577,0 0 384,0 0-576,20 0-225,-2 0-191,2 0-161,21 19 160,-2-19 97,21 20-65,-1-20-256,22 20 0,-2-20-96,20 0-32,0 0-32,-20 0-224,0 0-385,-18 0-32,-23 0 257,3 0-32,-21 0-353,-20 0-512,0 0-257,0 0-1857</inkml:trace>
  <inkml:trace contextRef="#ctx0" brushRef="#br0" timeOffset="38624.2089">8794 6935 9288,'38'-20'192,"-18"20"-192,-20 0 0,0 0 289,0 0 447,-20 20-223,-18 0-385,-3-1-64,1 1-32,1 0 32,-21 0 64,21 0 193,-22 0 127,3-1 257,17 2 95,2-2 257,-1-19-384,40 21-385,0-2 33,0 21 127,40-20-160,-1 19 33,2-19-225,17 20 0,3 0-32,-2-21-64,1 1-224,19 20-833,-40-20-2050,22 19-8969</inkml:trace>
  <inkml:trace contextRef="#ctx0" brushRef="#br0" timeOffset="50157.8688">2043 11625 5124,'-20'0'2242,"20"0"-640,-20 0 160,20 0 256,0 0-481,0 0-480,-20 0-352,20 0-161,0 0-127,0 0-1,0 0 32,0 0 65,20 0 160,0 0-257,0 0-160,21 0-96,-3-20-160,23 20 0,-22 0 64,21 0-64,-21 0-32,1 0 0,-1 0-32,-19 0-160,0 0-32,0 0-129,-20 0 65,0 0-32,0 0-257,0 0-800,-20 0-609,0-20-1633,20 20-6950</inkml:trace>
  <inkml:trace contextRef="#ctx0" brushRef="#br0" timeOffset="50531.8902">2321 11465 10057,'0'0'192,"0"0"-224,20 0 929,0 0 448,0 0-416,-1 0-224,1 0-321,0 0 129,21 21 191,-3-2-255,-18-19-193,21 21-96,-2-2-32,1-19-32,-20 20 0,19-20 1,-19 20-1,20-20 0,-40 0 96,19 0-64,-19 0 288,0 20 321,-19-20-288,-1 0-417,0 20 64,-20 0 160,1-1-32,-1-19-288,-19 20 128,18 0-352,21 0-801,-19 20-1121,19-21-3011</inkml:trace>
  <inkml:trace contextRef="#ctx0" brushRef="#br0" timeOffset="54267.1036">4465 12002 5925,'-20'0'1089,"0"0"-160,1 0 480,-1 0 545,0 0-416,20 0-481,0 0-289,0 0-319,0 0-225,20 0 192,0 0 97,-1 0-193,1 0-128,20 0 161,-1 0-129,1 0-128,21 0 0,18-20-96,0 20 64,0 0-64,40 0 0,-20 20 32,41-20-32,-2 0 64,2 0 32,-1 0-64,-21 0 64,1 20-160,1-20 128,-21 0-64,0 0-224,-20-20 128,20 20-128,-18 0 192,-2 0 32,-40 20 0,1-20 32,0 0 0,-40 20-96,0-20-417,0 0-896,0 20-1698,-20-20-7367</inkml:trace>
  <inkml:trace contextRef="#ctx0" brushRef="#br0" timeOffset="56451.2286">3374 13194 6566,'0'0'128,"0"0"-64,20 0 480,-20-20 610,18 20 63,-18 0-609,0 0-384,20 0-192,-20 0 97,0 0 31,21 0 160,-21 0 64,0 0 97,0 0-65,0 0 1,0 0 31,0 0 65,20 20 159,-20-20 1,20 0-225,-20 0-159,19 0-193,-19 0 192,20 0-192,0 0-32,20 0-32,-21 0-32,21 0 32,-20 0 0,19 20 32,1-20-32,21 0 32,-23 0-32,23 0-32,-2 0 64,0 0-32,21 0 32,-21 0-128,20 0 64,-18 0 64,18 0-128,-20 0 128,20 20-64,2-20 33,-2-20-33,20 20 64,0 0 128,0 0 64,21 0 32,-21 0 129,20-20-225,1 20-128,-3 0-64,-17 0 0,19 20 0,0-20 32,1 0 64,-1 20-128,1-20-32,18 0 128,-19 19-64,20-19 64,-1 0-32,2 0-32,-1 0 0,-1 0 0,2 0 0,18 0 0,-18 0 0,18 0 32,-19 0 0,19 0 0,2 0-32,-22 0-32,22 0 64,-2 0 0,2 0 32,-2 0-64,-19-19 32,-1 19-32,-18 0-32,-21 0-64,0 0-128,-18 0-128,-22 0-289,-19 19-512,-21-19-1057,1 20-1858</inkml:trace>
  <inkml:trace contextRef="#ctx0" brushRef="#br0" timeOffset="80852.6245">3115 10949 2017,'0'0'3716,"0"0"-2563,0 0 128,0 0 609,0 0-64,0 0-897,0 0-577,0 0-128,0 0 225,0 0 31,0 0-224,0 0 1,0 0-97,0 0 96,20 0-32,-20 0-64,20 0 32,-20 0-31,20 0-1,0 0 0,-1 0 32,1 0-64,0 0-64,0 0-64,0-20 32,-1 20-32,21 0 32,-19 0-32,17 0 0,3 0 0,-1 0 0,-21-20-32,21 20 0,0 0 32,-1 0 0,1 0-32,-1 0-32,1 0 64,1 0 0,-3 0 0,23 0 0,-2 0 0,1 0 32,-1 0 0,0 0 0,1 0 0,-1 0 0,2 0-32,-2 0 32,0 0 0,21 0 32,-21 0 65,20 0-1,-18 0-32,18 0 128,0 0 32,-19 0-256,-1 0 192,0 0-256,2 0 64,-2 0 0,1 0 0,-1 0 0,20 0-224,-19 0 288,20 20-96,-22-20 32,23 0 32,-2 0-96,-20 0 96,20 20-32,2-20 32,-22 0 0,20 20-64,20-20 32,0 0 32,0 0 96,1 0 321,-1 0 127,20-20-191,-20 20-97,1-20 128,-21 20-95,21-20-65,-20 20-64,-1-20-96,20 20 0,-40-20 0,21 20-160,-21 0 96,-18 0 0,-23 0-96,2 0-352,-20 0-737,-20-20-993,2 20-3780</inkml:trace>
  <inkml:trace contextRef="#ctx0" brushRef="#br0" timeOffset="93580.3524">3115 12062 1761,'0'0'-32,"20"0"64,-20 0 2210,0 0-416,0 0-961,-20 0-321,20 0 321,0 0-192,0 0-161,0 0-63,0 0-33,0 0 65,0 0 159,0 0-127,20 0-65,-20 0-64,0 0-95,0 0-1,0 0 32,0 0-31,0 0 95,0 0-32,0 0-63,0 0-1,0 0-64,20 0-96,-20 0-32,20 0-32,-20 0 32,0 0 0,20 0 65,-20 0-65,19 0 0,-19 0-64,20 0 64,0 0-32,-20 0-32,20 0-32,0 0 32,-20 0-32,19 0 32,1 0-32,0 0-32,1 0 128,-1 0-128,-2 0 32,2 0 0,1 0 64,-21 0 0,20 0 64,19 0 97,-19 0 31,0 0-128,0 0-32,0 0-128,19 0 96,-39 0-64,20 0 64,0 0-160,-20 0 64,20 0 0,-20 0 32,19 0 32,1 0-64,0 19 64,0-19 0,1 0-32,-1 0 0,-2 0 0,2 0 0,1 0 0,-1 0 0,0 0-32,-1 0 32,1 0 0,0 0-64,0-19 64,0 19-64,-1 0 32,1 0-32,0 0 32,0 0 32,-20 0 0,20 0 0,-1 0 0,1 0-32,-20 0 32,20 19 0,0-19 0,1 0 0,-3 0 0,2 0 0,1 0-32,-21 0 96,20 0-64,18 0 0,-17 0 0,-1 0 0,0-19 0,0 19 32,-1 0-32,1 0 0,0 0 32,0 0 0,-20 0 32,20 0-64,-1 0 0,-19 0 32,20-20-32,0 20 0,0 0 0,-20 0 0,21 0 0,-1 0 0,-2 0 0,2 0 32,1 0-64,-21 0 32,20 0 0,0 0 0,-20 0 0,18 0 0,3 0 0,-1 0 0,-20 0 0,20-20 0,0 20 0,-20 0 0,19 0 0,1 0 0,0 0 0,-20 0 0,20 0 0,0 0 0,-1 0 0,1 0 0,0 0 0,0 0 32,-20 0-32,21 0 0,-3 0-32,-18 0 32,20 0 0,0 0 0,1 0 0,-1 0 64,-2 0-64,3-20 32,-1 20-96,0 0 64,0 0 32,-1 0-64,21 0 0,-20 0 64,0 0 0,19 0-32,-19 0 32,0 20-32,21-20 0,-3 0 0,-17 0 0,19 0 32,-22 0 0,3 0 0,-1 0-32,20 0 0,-21 0-32,21 0 128,-20 0-32,19 0-32,-19 0-64,20 0 160,-20 0 0,-1 0-31,1 0-1,0 0-32,1 0-32,-1 0 64,18 0-128,-17 0 128,-1 0 64,0 0-192,-1 0 192,1 0 32,0 0 65,0 0-65,-20 0-32,20 0-96,-20 0 32,19 0-64,-19 0-32,20 0 32,-20 0-64,0 0 96,0 0-96,20 0 64,-20 0 32,20 0 32,-20 0-128,20 0 32,-20 0 32,21 0 32,-3 0-160,-18 0 128,20 0-128,-20 0 128,20 0-64,-20 0 64,21 0-64,-1 0 32,-2 0 32,-18 20-64,21-20 64,-1 0-64,20 0 32,-21 0 32,1 0-32,0 0 0,0 0 32,0 20-32,-1-20-32,1 0 32,0 0-32,0 0 32,0 0 0,-20 0 0,19 0 32,1 0-32,0 0-64,0 0 96,1-20-96,-3 20 96,23 0-64,-21 0 32,0 0 32,-2 0 0,3 0-128,19 0 32,-20 0-32,-1 0 96,21 0-64,-20 0 32,0 0 0,0 0-32,-1 0-32,21 0 128,-19 0-64,17 20 32,-18-20 96,21 0-128,18 0 0,-19 0 32,19 0 32,-19 0-64,19 19 96,-19-19 64,19-19-96,2 19 96,-22 0-224,21-20 128,-21 20-64,1-20 0,-20 20-64,0-20 0,-1 20-257,1 0-159,-20 0-321,0 0-608,0 0-1602,0 0-1730</inkml:trace>
  <inkml:trace contextRef="#ctx0" brushRef="#br0" timeOffset="96056.493">2201 11605 5124,'-58'-20'321,"37"20"-33,1 0 1442,2 0 191,-2 20-287,-1-20-385,1 0-384,0 0-353,0 0-191,1 20-33,19-20-64,-20 20 32,20-20-63,-20 0-65,20 19 0,0 1 0,-20 0-96,20 0 0,-20 0-64,1 19 32,-1 1 0,20 0 0,0-1 0,0 1-96,0 0 96,0 0 0,0 0 96,20 19 0,-20 1 160,0-1 33,0 1 159,19 0-224,-19-1-192,20 1 32,-20-21-32,20 1-64,0-20 96,0 20 33,-1-20 223,1-20-64,0 19-224,21-19-32,17 0 0,3 0 32,-2 0-96,20 0-32,0 20-32,2-20-224,-23 0-97,1 0-384,-18 20-128,-1-20-32,-21 0 33,-19 20-33,0-20-993,0 0-1730</inkml:trace>
  <inkml:trace contextRef="#ctx0" brushRef="#br0" timeOffset="96387.5119">2499 12459 12523,'-18'0'-224,"-3"0"384,42 0 1250,-3 0 159,2 20-672,21 0-481,-21-1-95,39 2 127,-19-21 97,-1 19-321,1 1-96,-1 0-64,-19 0 32,20-20 0,-40 20-32,20-1-160,-20 1 513,0 0-97,-20 0-64,0 20-96,0-21 0,0 22-31,1-21-129,-1-1 0,-20 20-449,20-18-768,1-21-961,-21 20-2370</inkml:trace>
  <inkml:trace contextRef="#ctx0" brushRef="#br0" timeOffset="103675.9299">6866 4749 15150,'21'0'480,"-1"0"-352,20-20 353,19-1 159,20 2 450,2-1 191,18 0-673,19 1-448,-19-2-95,0 2 31,-18 19-128,18 0-161,-40-20-447,1 20-65,-41 0-320,1 0-640,-20 0-642,-20 0-3939</inkml:trace>
  <inkml:trace contextRef="#ctx0" brushRef="#br0" timeOffset="103992.9469">7066 4530 7334,'39'-20'1602,"-39"0"-1442,20 20 96,-20 0 33,0 20 607,-20 0-255,0 0-449,-19 20-160,-1 0 0,-19-1 96,19 0 833,-1 2-96,3-22-160,18 21-257,20-19-31,20-1 255,0-1 225,39 1-352,-19 0-289,39-20-128,-20 0-32,22 20-192,-22-20-897,-1 0-2851</inkml:trace>
  <inkml:trace contextRef="#ctx0" brushRef="#br0" timeOffset="104730.9901">2580 8345 1,'-20'20'8198,"-1"-20"-7493,21 0 576,0 0 321,21 0-417,-1 0-32,-2-20-224,23 20-417,-1-19-159,19-1 255,-19 0-127,19-20-353,-19 20-96,19 1-96,-18 19-64,-21-21-289,-2 21-320,3 0-223,-21-19 31,-21 19-1634,-17 19-4291</inkml:trace>
  <inkml:trace contextRef="#ctx0" brushRef="#br0" timeOffset="105061.0091">2698 8107 7142,'0'0'2851,"0"0"-2691,0 0-320,-19 0 96,-1 20 0,0 0 128,-21 19-64,3-18 32,17 18 64,-19 1 897,22-20 128,-3 0-576,1-1-161,20 1 192,20 1 129,1-2-128,-3-19-193,22 20-96,1-20 1,18 20 63,0-20-128,-19 0 0,19 0-224,-19 0-224,-20 19-577,0-19-1729,1 0-5510</inkml:trace>
  <inkml:trace contextRef="#ctx0" brushRef="#br0" timeOffset="107581.1533">3333 7849 11627,'0'-20'64,"-20"20"-64,20-20 576,-19 20 545,19 0-320,0 0-737,0 20-32,0 0 160,19-1 0,1 1-160,0 20 97,1-20-65,17-20 0,-18 20 32,1-20 64,-1 0 96,-20-20 64,0 0-31,20 0-129,-20 0 32,0-19-224,0 19-192,0 0-321,0 20-384,19 0-128,1 20 0,0 0 193,0 39 415,0-19 417,-1 20 0,21-21 64,-40 21-32,20-20 0,-20-1 224,0 1 833,-20-20 193,0 0-97,0 0-481,1-20-448,-21 0-159,20-20-578,0 0-1473,1-19-3619</inkml:trace>
  <inkml:trace contextRef="#ctx0" brushRef="#br0" timeOffset="107740.1624">3671 7789 16111,'59'-20'1153,"-39"0"-993,21 20 224,-21-19-31,-2-1-481,2 20-1154,1 0-4227</inkml:trace>
  <inkml:trace contextRef="#ctx0" brushRef="#br0" timeOffset="107870.1698">3730 7888 384,'20'0'13132,"0"0"-12940,1 0 481,-1-20-32,18 20-737,-17-19-1794,-1-1-7879</inkml:trace>
  <inkml:trace contextRef="#ctx0" brushRef="#br0" timeOffset="108037.1794">4009 7650 14573,'19'40'1698,"1"-20"32,-20 19 95,0-19-800,20 20-801,-20 0-544,20-1-417,-20 1-1953,20-20-4004</inkml:trace>
  <inkml:trace contextRef="#ctx0" brushRef="#br0" timeOffset="108847.2257">8217 4490 13196,'-20'40'-192,"1"-20"352,19 20 0,0-21-96,19 21 64,1 0 97,0-21-65,20 2-224,-1-1 128,1-20 160,-1-20-192,1 20-32,-19-21 32,-1 2-32,-2-1 96,-18 0-64,0 1 0,0-2-192,0 21-224,0 0-449,20 21 480,-20-2 353,21 21 65,-21 0 63,20-1 64,0 1-96,-20 20 128,0-20 385,0 0 256,-20-20 256,20-1-257,-20 1-127,-21-20 160,23 0-481,-23 0 97,1 0-481,21 0-256,-21-20-353,20 20-736,0-19-2243,20-21-6885</inkml:trace>
  <inkml:trace contextRef="#ctx0" brushRef="#br0" timeOffset="109006.2347">8753 4630 13036,'59'-21'4676,"-39"2"-4003,21 19 960,-41 0-960,20 0-481,-2 0-384,-18 0-641,21 0-1793,-1 19-4004</inkml:trace>
  <inkml:trace contextRef="#ctx0" brushRef="#br0" timeOffset="109149.2424">8911 4689 14669,'21'40'225,"-21"-40"1376,40 20-63,-20-20-449,-1 0-545,21 0-576,0 0-1121,-1-20-1345,-19 20-2179</inkml:trace>
  <inkml:trace contextRef="#ctx0" brushRef="#br0" timeOffset="109317.2524">9369 4451 13612,'0'59'1410,"0"-19"447,0 0-223,-20 19-673,20-19-865,0 20-224,0-1-1474,0-18-3875</inkml:trace>
  <inkml:trace contextRef="#ctx0" brushRef="#br0" timeOffset="109916.2866">6172 7670 13292,'0'-20'609,"0"20"-641,0 20 32,-20 0 224,20 20 32,-19 19-160,19-19-96,-20 19-160,20-19-449,0 0-351,0 0-1122,0-20-3332</inkml:trace>
  <inkml:trace contextRef="#ctx0" brushRef="#br0" timeOffset="110103.2973">6034 7868 10057,'19'40'2146,"-19"-20"-1858,20 20-288,0 0 32,0-20 64,0-1 225,-1 1-161,21-20-96,-20 0-96,21 0 64,-23-20-448,2 1-2371,0-22-7173</inkml:trace>
  <inkml:trace contextRef="#ctx0" brushRef="#br0" timeOffset="110527.3218">6352 7272 13612,'-20'-19'705,"20"19"-1057,0 19-321,0 1 673,0 0 96,20 0 32,-20 20-128,39-21-320,-19 1-32,0 0 320,19-20 128,-19 0 64,0 0 160,0-20-32,-20 0 1,20 1-97,-20-1-64,0 0 0,0 0-160,0 0-32,0 20-352,0 20-97,0 0 449,0 20 32,19-1 32,1 21 0,0-21-64,0 2 128,-20-1-32,20-2 352,-20-17 385,-20-1 256,20-20 32,-20 20-224,0-20-192,0-20-417,1 20-160,-1-20-513,20-1-672,-20-17-2050,20-2-6758</inkml:trace>
  <inkml:trace contextRef="#ctx0" brushRef="#br0" timeOffset="110671.33">6649 7292 12587,'39'0'929,"1"-20"865,-1 20-321,-19-19-1280,1 19-161,-1 0-353,-20 0-1697,20 0-2882</inkml:trace>
  <inkml:trace contextRef="#ctx0" brushRef="#br0" timeOffset="110794.3371">6749 7332 3683,'-21'20'8168,"42"-20"-8008,-3 0 480,2 0 321,1 0-416,19 0-417,-22 0-1025,23 0-3651</inkml:trace>
  <inkml:trace contextRef="#ctx0" brushRef="#br0" timeOffset="111075.3531">7066 7233 10281,'0'39'0,"-20"-19"545,20 0 768,0 0-640,0 20-417,20-21-480,19 21-897,-19-40 32,21 20 928,-3-20 578,-17-20 640,19 0 384,-22 0 417,-18 1-449,0-21-672,0 0-417,-18 20 1,-22-19-321,19 19 0,-17 0-97,-3 0 97,1 20-192,1 0-576,-1 0-1987,0 20-9160</inkml:trace>
  <inkml:trace contextRef="#ctx0" brushRef="#br0" timeOffset="111689.3883">2460 5087 13965,'0'20'320,"21"-20"-480,-21 19 544,18 2 65,2-2-193,0 1 96,21 20-224,-2-20-32,1 19-192,-1-18-384,1-1-993,-20-1-1314,0 1-2274</inkml:trace>
  <inkml:trace contextRef="#ctx0" brushRef="#br0" timeOffset="111962.4037">2460 5405 10570,'-40'20'2914,"40"-40"-2722,0 20-192,0-40 257,0 20 479,20-19-63,-20-1-32,20 0-449,1 0 96,-3 1-32,-18-1 193,20 20-353,-20 20-96,0-20-32,0 20-128,0 0-193,20 20 353,21-20 0,-23 0-224,3 20-384,19-20-706,-1 19-1408,-19-19-6439</inkml:trace>
  <inkml:trace contextRef="#ctx0" brushRef="#br0" timeOffset="112432.4306">3056 5445 13869,'-20'19'-161,"20"-19"161,0 20 577,0 0-193,20 0-288,0 0 97,-20 0-193,39-20-225,-19 0 161,0 0 64,0 0 32,0-20 32,-20 0 97,19 0 95,-19 0 96,20 0-31,-20 20-129,0-19-192,0 19 160,0 0-384,0 19-129,0 1 257,0 20 96,20 0-32,0-1-64,0 1 32,-1 1 64,1-2 0,-20 0 32,20-18 224,-20-1 673,-20-1 64,0 1-96,1-20-288,-1 19-225,-20-19-256,1-19-384,19 19-417,-20-20-544,20-19-1057,20 18-2819</inkml:trace>
  <inkml:trace contextRef="#ctx0" brushRef="#br0" timeOffset="112627.4417">3412 5464 13324,'41'0'1249,"-21"0"161,0 0-738,19-19-448,-19 19-95,0 0-354,0-20-2081,-1 20-4869</inkml:trace>
  <inkml:trace contextRef="#ctx0" brushRef="#br0" timeOffset="112750.4487">3473 5544 6790,'39'20'2082,"-19"-20"-769,20 0-896,-20-20-674,-1 20-2433</inkml:trace>
  <inkml:trace contextRef="#ctx0" brushRef="#br0" timeOffset="113117.4697">3910 5384 8936,'0'-19'224,"-20"19"-1185,0 19 1121,20 2 577,-21-1 448,21 0 257,21 19-738,-21-19-319,20 20 95,19-20-192,1 0-256,-20-20-32,19 0 96,1 0 289,0-20 159,-21 0-95,1 0 512,0-20 0,-20 20-385,-20-19-159,0-2-257,-19 22-64,-1-1 320,1 1 65,-21 19-481,1 0-705,-2 19-2882</inkml:trace>
  <inkml:trace contextRef="#ctx0" brushRef="#br0" timeOffset="137626.8713">8476 11585 10954,'0'0'673,"0"0"-738,18-20 1090,2 20 673,21-20-769,-2 20-321,1-19-127,20 19-161,-21-21 33,1 21-225,-1 0-96,1 0-32,-19 0 0,-1 0-192,-2 0-65,3-19 65,-1 19-128,-20 0-193,0 0-672,0 0-865,0 0-1793</inkml:trace>
  <inkml:trace contextRef="#ctx0" brushRef="#br0" timeOffset="138015.8938">8634 11346 6502,'20'0'2306,"-20"0"-2146,0 0 1506,-20 0-161,20 0-1249,-20 20-224,0-20-32,1 20 0,-1 0 32,-21-1 257,21 2 351,2-2 97,-2 2-193,20-2-223,-21 21-161,42-20-96,-21 0 32,20-20-32,18 20 0,3 0-64,-2-20-96,1 20-160,0-20-481,-1 19-2402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7:27.3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535 2940 7847,'-20'0'2338,"0"0"-1537,-1 0 768,21 0 193,0 0-353,0 0-352,0 0-448,0 0 64,21 0-129,-1 0 65,0-19-417,0 19 32,19 0-32,-19 0-64,20-20-128,-1 20 32,-19 0-96,20 0-32,-1 0-224,-19 0-96,1 0-161,-1 0-288,-20 0-384,18-20-673,-18 20-1313,0 0-2082</inkml:trace>
  <inkml:trace contextRef="#ctx0" brushRef="#br0" timeOffset="289.0159">753 2820 4804,'-40'-19'3844,"40"19"-2499,-20 0 32,20-19 161,0 19-257,20 0-128,-20 0-320,20 0-417,0 0-256,-1 0-32,1 0-31,21 0-1,-21 0-32,-2 0 32,23 19-32,-21-19 96,0 19-96,-1 2 128,-19-1 129,20 20 63,-20-20 160,-20-1 33,20 1-161,-19 0-95,19 0-129,-20 0-192,0 0-96,-1-20-96,21 19-385,-20-19-896,20 0-1602,0 20-1409</inkml:trace>
  <inkml:trace contextRef="#ctx0" brushRef="#br0" timeOffset="5454.3119">515 3894 12107,'-20'20'801,"-1"-20"-193,21 0 641,0 0 161,0 0-225,21 0-416,-1 0-257,0 0-320,0 0 225,19 0-257,1 0-128,-1 0-128,1-20-96,-20 20-193,19 0-351,-19 0-225,0 0-385,1 0-447,-21 0-770,20-19-2978</inkml:trace>
  <inkml:trace contextRef="#ctx0" brushRef="#br0" timeOffset="5770.3299">733 3775 896,'-20'0'11723,"20"0"-12043,0 0 640,20 0 769,0 0-64,-1 0-32,1 0-416,0 20-417,21-20-32,-23 0 0,23 0 32,-21 20-95,19-20-65,-19 20 32,0-20-32,0 19 0,0-19 0,-1 21 192,-19-21 192,0 19 161,-19-19-193,-1 20 64,0 0-95,0 0 63,0 20-192,-19-21-224,19 1-64,-1 1-577,1-21-832,20 19-2178,-18 1-5542</inkml:trace>
  <inkml:trace contextRef="#ctx0" brushRef="#br0" timeOffset="52721.0152">3512 6239 5252,'0'21'7656,"0"-21"-6791,0 0 800,0 0 65,0 0-994,0 0 33,20 0 64,0 0-481,0 0-192,19 0-95,-19-21-65,0 21-449,0 0-480,0 0-608,-1 0-1762,-19 0-3684</inkml:trace>
  <inkml:trace contextRef="#ctx0" brushRef="#br0" timeOffset="54683.1275">3849 6040 8584,'-20'0'3139,"20"0"-2435,0 0 642,0 0-65,0 0-609,0 0-415,20 0-65,1 0-96,-1 0-128,0 0 32,-1 0-32,1 20-288,-20 0-161,20-20-95,0 20 31,0 0 33,-20 0 351,0-20 65,0 20 64,0-1 0,0 21-32,0-20 64,0 1-32,0-2-64,19 1-64,-19 0 128,0-20 0,20 19 96,-20-19 64,0 21 224,0-21 161,-20 0-225,1 20-192,-21-20-32,20 19 32,-19-19-160,19 0-384,0 0-737,-1 0-1250,21 0-5540</inkml:trace>
  <inkml:trace contextRef="#ctx0" brushRef="#br0" timeOffset="55007.1462">4226 6239 8039,'41'0'7623,"-41"-20"-7815,-21 20 160,21 20 32,-20 1-96,2-2 256,-3 21 0,21 0-96,21-20-64,-21 19 64,18-19-32,23 0 65,-1 0-97,-1-20 64,1 0 64,-1 0 160,1-20 64,0 0 225,-1-20-65,-19 1-63,-20 18-65,0-18 97,-20 19-97,0 1-288,-19-2-192,-21 1 0,21 20-545,-22 0-896,23 20-2051,-3 1-7270</inkml:trace>
  <inkml:trace contextRef="#ctx0" brushRef="#br0" timeOffset="55837.1932">3929 6299 544,'0'0'4741,"-19"0"-3877,19 0 1346,0 0 97,0 0-418,0 0-832,0 0-288,-20 0-385,20 0-255,0 0 31,20 0 32,-20 0 96,0 0 33,0 0-65,19 0-96,-19 0-32,20 0 0,-20 0-128,20 0 0,0 0-64,-20 0-480,20 0-1250,-20 20-3940</inkml:trace>
  <inkml:trace contextRef="#ctx0" brushRef="#br0" timeOffset="56493.2309">2997 7491 12651,'39'0'353,"-19"19"-161,0-19-96,0 0 64,-1 0-96,1 0-224,-20 0-993,20 0-1954,0 0-3427</inkml:trace>
  <inkml:trace contextRef="#ctx0" brushRef="#br0" timeOffset="56666.2409">3096 7391 9513,'0'40'640,"19"-20"898,-19 0 672,0 19-1185,0 2-897,0-22-417,0 2-960,20-2-1249,0-19-2403</inkml:trace>
  <inkml:trace contextRef="#ctx0" brushRef="#br0" timeOffset="56940.2568">3254 7411 13388,'20'20'1089,"0"-20"-1121,-1 0 224,-19 20 129,20-20 351,-20 20-31,20-20-321,-20 20-224,21-1 129,-21 1 415,-21 1-223,21-21-65,0 19-192,0 2-32,-20-21-64,20 19-128,0-19-288,0 19 320,0-19-641,20 0-384,-20 21-865,21-21-1217,17 0-2082</inkml:trace>
  <inkml:trace contextRef="#ctx0" brushRef="#br0" timeOffset="57200.2712">3552 7570 13164,'0'0'-769,"0"0"737,0 0 192,0 21-64,0-21 289,20 19-97,-20 0-192,20-19 32,19 21 193,-19-21 31,0 0-160,19 0 96,-19 0 193,20-21 191,-19 2 129,-1 0 256,-20-2-96,0-19 96,-20 20-384,-21 1-385,1 19-224,1 0-64,-21 0-64,21 19-769,-1 1-1473,20 20-3171</inkml:trace>
  <inkml:trace contextRef="#ctx0" brushRef="#br0" timeOffset="57770.3042">2997 8783 14093,'0'0'1633,"18"0"-1601,3 0 417,-21 0 95,20 0-223,0 0-193,0 0-128,-1 0-288,1 0-257,0 0-384,0-20-1313,-20 20-4036</inkml:trace>
  <inkml:trace contextRef="#ctx0" brushRef="#br0" timeOffset="57950.3145">3096 8644 11018,'0'40'1890,"0"-21"-1666,19 1 513,-19 0 832,0 0-1088,0 20-353,0-21-256,0 1-449,0 0-480,0 0-929,20 0-2434</inkml:trace>
  <inkml:trace contextRef="#ctx0" brushRef="#br0" timeOffset="58282.3335">3254 8663 9737,'20'21'833,"-20"-21"-898,20 0 1058,-1 0-192,-19 0-32,20 0-385,-20 0-320,20 19-64,-20-19 96,0 20 0,0-20 65,0 20 95,-20-20-64,20 20 128,0-20 33,-20 20-129,20-20 96,20 20-96,-20-20-63,20 19-161,-20-19-289,21 20-511,-1-20-898,-2 0-1185,2-20-3235</inkml:trace>
  <inkml:trace contextRef="#ctx0" brushRef="#br0" timeOffset="58570.35">3592 8663 13965,'0'21'-96,"-20"-2"128,20 1 512,0 0-127,20 0-225,-1 0-192,1 0-353,0-20 33,20 0 224,-21 0 96,21-20 0,-20 0 96,1 0 609,-1 0 192,-20 0-65,0 1-31,0-2-96,-41 2-449,21 19-224,-20-21-160,-19 21-320,19 21-706,1-2-2209</inkml:trace>
  <inkml:trace contextRef="#ctx0" brushRef="#br0" timeOffset="66582.8083">1667 6379 6342,'-21'0'832,"21"0"289,0 0 737,-20 0-64,20 0-33,0 0-575,0 0-450,0 0-191,0 0-33,0-20-31,0 20-33,20 0 1,1 0-289,-3 20 0,23-20 32,17 0-96,3 0-96,-22 0 96,21 0-320,-1 0-32,2-20-321,-23 20-191,3 0-1026,-21 0-1922,-20 0-5669</inkml:trace>
  <inkml:trace contextRef="#ctx0" brushRef="#br0" timeOffset="67592.8659">6411 8127 3555,'0'0'6790,"20"0"-6726,-20 0 97,0 0 1376,0 0 0,0 0-928,0 0-897,0 0-1922,0 20-3428</inkml:trace>
  <inkml:trace contextRef="#ctx0" brushRef="#br0" timeOffset="71091.0659">1646 8226 1281,'-20'0'865,"0"0"800,20 0 769,0 0 97,0 0-577,0 0-257,0 0-512,0 0-384,0 0-96,0 0-161,0 0-159,0 0-129,0 0 32,20 0-96,-20 0-31,20 0-65,19 20-64,2-20 32,17 0-32,-17 0-64,-1 0 0,19 0-96,-19 0-161,-1 0-447,-19 0-770,0 0-1761,1 0-4869</inkml:trace>
  <inkml:trace contextRef="#ctx0" brushRef="#br0" timeOffset="74113.239">1626 10115 12395,'0'0'705,"0"0"-673,-20 0 352,20 0 1154,20 0-225,-20 0-897,0 0-127,20 0-33,19 0 96,2 0-224,-1 0 97,19 0-193,0 0-96,1 0-417,-1 0-1281,2 0-2530</inkml:trace>
  <inkml:trace contextRef="#ctx0" brushRef="#br0" timeOffset="78360.4817">1468 11128 4772,'0'-40'5541,"0"21"-4740,0-22-192,0 22 1120,0-2-319,0 2 127,0-1-640,-20 0-577,20 20-384,0 0 256,20 20 257,-20 0-257,19 39-224,-19 1 96,20 20-96,0 19-160,-20-20 224,20 21 0,-20-41-64,0 1 128,0-20 0,0 0 160,0-21 129,0-19 95,0 0-352,0-19-96,0-1-32,-20 0-256,20-20-128,0 1-1,20 18 97,0-19 64,-1 0 192,21 21 0,-20 19 160,19 0 32,-19 0-64,1 19 96,-1 2-64,0 19-128,-2-21 64,3 21-64,-21 0-128,0 0-224,0-20-289,0-1-992,20 21-1762,-20-40-5734</inkml:trace>
  <inkml:trace contextRef="#ctx0" brushRef="#br0" timeOffset="79015.5194">2163 11346 12139,'-20'-20'416,"-21"0"-544,41 20 417,-18 20 95,-2-20-256,-1 20-128,1 20-32,20-20 128,-20 20 64,20 0 0,0 19 65,0-19-97,20 0 96,21 19-160,17-19-160,3 0 32,-2-21 128,0-19 160,1 0 160,-1-19 33,-19-21 63,19 0 161,-39 1 224,1-1-225,-1 0-127,-40 1-129,20-1-128,-41 0 1,21 19 63,-19-18-128,-21 19-128,21 20-32,-1-20-384,-19 20-641,19 0-256,19 20-577,-17-20-961,18 20-2786</inkml:trace>
  <inkml:trace contextRef="#ctx0" brushRef="#br0" timeOffset="79543.5494">2122 11465 6342,'0'0'3299,"21"0"-3107,-21 0 1698,0 0-225,0 0-800,0 21-417,0-2-127,0-19 63,0 21 0,0-2-95,0-19-161,0 20-64,0-20 0,0 0 0,0 0-128,-21 20-160,21-20-257,0 0-159,21 0 351,-1 0 97,-20-20 64,20 20-64,-2 0-64,3 0 31,-21 0-95,20 0-96,0 0 160,0 0 95,19 0 33,-19-20-256,0 20 96,0 0 256,-20 0 32,19 0-32,-19 0-289,0 0-896,20 0-320,-20 0-353,0 0 160,0 0-1345,0-19 1155</inkml:trace>
  <inkml:trace contextRef="#ctx0" brushRef="#br0" timeOffset="79687.5577">2400 11505 1121,'0'-19'4548,"0"19"-2178,0 0-736,0 0-129,0 0-192,0 0-512,0 19 288,0-19-224,0 21-192,0 18-385,0-19-224,0 0-448,0 0-1891,0 0-6629</inkml:trace>
  <inkml:trace contextRef="#ctx0" brushRef="#br0" timeOffset="80235.5892">2857 10929 11082,'0'0'192,"-20"0"-224,20 0 1794,0 0-65,-20 20-800,20 19-128,-20 1-128,1 20-1,-1 0-63,20-1-481,-20 1-128,20-1 64,0-19-128,20 0-609,0-21-576,-1 2-673,1-21-1089,20 0-4772</inkml:trace>
  <inkml:trace contextRef="#ctx0" brushRef="#br0" timeOffset="80415.5994">2916 11207 14541,'0'20'128,"0"-20"65,20 20 1857,0-20-673,1 20-865,17 0-448,3-1-160,-21 1-544,19 0-513,-19-20-1282,20 20-2529</inkml:trace>
  <inkml:trace contextRef="#ctx0" brushRef="#br0" timeOffset="80594.6097">3175 11168 13612,'-40'20'1218,"20"-1"-1539,1 1 706,-21 20 1312,20-20-1056,-1 19-609,3-19-160,-2 20-769,20-20-1601,0-20-2787</inkml:trace>
  <inkml:trace contextRef="#ctx0" brushRef="#br0" timeOffset="80927.6288">3254 10949 5060,'0'0'9481,"0"0"-9865,20 0 512,-20 20 1121,20-1-384,-1 2-96,1-2-321,21 22 33,-21-22 95,-2 21-127,2 0-33,-20-1-160,0 1-224,0 0 64,0-21-96,-20 21 0,20 0 32,-18-20-192,-23 20 64,21-21-737,0-19-192,1 21-608,19-2-2691</inkml:trace>
  <inkml:trace contextRef="#ctx0" brushRef="#br0" timeOffset="81388.6551">3770 11148 3171,'0'20'6085,"21"-20"-5380,-21 20 1057,20-20 832,-2 0-1089,23 0-640,-21 19-384,19-19-193,-19 0-224,20 0-192,-20-19-1634,-20 19-4163</inkml:trace>
  <inkml:trace contextRef="#ctx0" brushRef="#br0" timeOffset="81561.665">3770 11287 15470,'21'19'64,"17"-19"32,-18-19 1442,1 19-353,19 0-705,-21 0-640,1 0-865,-20 19-1057,20-19-2722</inkml:trace>
  <inkml:trace contextRef="#ctx0" brushRef="#br0" timeOffset="82527.7203">4684 11247 10954,'20'-40'2242,"-20"40"-1505,0-19 576,0-1 224,-20 20-640,-1-20-352,1 20-385,-18 0-256,-3 20 32,1 0 128,-19 19-64,39-19-192,0 20-161,1-1 129,19-19-32,19 0 96,21 0 64,0-20 64,-1 0 96,1-20-32,19 0 0,-18 20 32,-21-20 32,0 0-32,-2 1-32,-18-1-192,0 20-417,0-20-544,0 40-96,-18-20 512,18 20 513,0 19 96,18 1 96,-18 0 32,0 0 32,21 19 224,-21-38 481,20 18 224,-20 1 64,0-20-32,-20 0 32,-1-1-160,-17-19-64,-3 0-193,3 20-512,-3-20 1,1-20-97,1 1-513,19-1-320,0 20-95,0-40-546,20 20-1344,20 0-1442,0-20-4293</inkml:trace>
  <inkml:trace contextRef="#ctx0" brushRef="#br0" timeOffset="82816.7364">5080 10889 2370,'0'-79'1249,"0"39"2082,0 20 289,0 20-1474,-20 0-769,20 20-416,-20 0-128,2 20-225,-3 19-95,1 1 63,0 0-31,20 19-385,0 1 96,0-1 32,20-20-160,0 1-31,1-20-97,17 0-97,-18-21-255,1 2-673,17-2-256,-17-19-737,-21 0-3107</inkml:trace>
  <inkml:trace contextRef="#ctx0" brushRef="#br0" timeOffset="83336.7659">5418 11247 7366,'0'0'2691,"0"0"-1538,0 0 1121,21 0-416,-21 0-705,18 0-352,2 0-449,21 0-160,-21 0-192,19 0-288,-19-20-1025,0 20-2819</inkml:trace>
  <inkml:trace contextRef="#ctx0" brushRef="#br0" timeOffset="84014.8053">5935 10889 14541,'-61'-20'1570,"41"20"-1090,20 0-384,0 0 161,0 0 255,20 0-32,0 20-191,21-20-385,-23 0 192,23 20-160,-1-20 96,-21 20-192,-19 0-193,0-20 129,0 39-64,0-18-257,-19-2-320,-1 1 65,20 1-193,0-2 288,20 21 385,-1-20 192,1 0 96,20 0 0,-20-1 96,19 1 64,-19 0-64,-20 0 128,0 0 577,0-20 320,-20 19-417,-19-19-287,-1 0-353,0 0-288,21 0-833,-21 0-993,19 0-2467</inkml:trace>
  <inkml:trace contextRef="#ctx0" brushRef="#br0" timeOffset="84367.8255">6550 11048 12427,'0'0'-480,"-20"21"-321,-20-21 961,20 39 193,1-19-129,19 20 32,0-1-192,0 1-64,19-20 32,1 19-64,20-19-256,-1-20 0,1 20 288,19-40 352,-19 0 288,1 1 65,-3-1 192,3-20 224,-41 20-288,0-19-257,0-1-159,-41 20-161,21 0-192,-19 1-64,-21-2-192,21 21-225,19 0-864,-20 0-1377,21 21-4965</inkml:trace>
  <inkml:trace contextRef="#ctx0" brushRef="#br0" timeOffset="85306.8792">7443 11168 11146,'0'0'2338,"20"0"-2210,-20 0 1122,19 0 319,21-20-992,-20 20-417,1 0-96,17 0-96,-18 0-385,1-20-511,-1 20-706,-20 0-1537,0 0-3716</inkml:trace>
  <inkml:trace contextRef="#ctx0" brushRef="#br0" timeOffset="85507.8907">7542 11009 8103,'0'39'3427,"0"-18"-2914,21 18 960,-21-19 705,0 20-704,0-1-1218,18-19-256,-18 20-448,20-20-609,-20-1-513,0-19-1825</inkml:trace>
  <inkml:trace contextRef="#ctx0" brushRef="#br0" timeOffset="86618.9541">7919 11048 5220,'0'-20'1826,"0"1"-1506,20 19 1250,-20 0-65,0 0-319,20 0-194,-20 0-287,21 0 0,-21 0-97,0 0-191,18 0-129,-18 19-128,20-19-64,-20 20 0,21-20-96,-21 21-160,20-21-32,-20 19 96,20 1 64,-20-20 64,0 20 32,0-20 32,0 20 64,0 0 32,0-20-128,-20 20-64,20-1 0,-20 1 0,20 0-32,0 0-32,20-20 64,-20 20-32,20-1 0,-2-19-96,3 20 0,19 0-128,-20-20-321,-1 0-63,21 0-97,0 0-32,-21 0 289,21-20 384,0 0 128,-21 1 32,21-1 96,-19 0 320,-1 0 545,-2 0 193,-18 1-386,0-1-383,0 20 127,-18 0-576,-2 0-96,-1 20 0,21-20 0,-20 39 32,20-19 32,0 0 32,20 0-32,1-1 0,-1-19-128,18 20-97,23-20 257,-22-20 65,1 1 127,-20-1 128,19 0 225,-39 0 95,20 0-191,-40-19-1,1 19-160,-1 0-128,-20-20-128,0 21-32,1 19-320,-2-21 192,21 21-352,20 21-1154,0-21-992,0 19-513,41 1-4965</inkml:trace>
  <inkml:trace contextRef="#ctx0" brushRef="#br0" timeOffset="86841.9659">8893 11128 14701,'18'0'513,"-18"0"-193,21 20 1538,-1-20-1025,0 20-577,0-20-160,-1 20-352,1-20-32,0 19-385,0-19-704,0 0-1282,-20 20-2081</inkml:trace>
  <inkml:trace contextRef="#ctx0" brushRef="#br0" timeOffset="87022.9774">9031 11048 11530,'-20'40'1186,"1"-20"-1090,-1 0 1473,0 20 161,0-20-1154,-1 19-672,21-19-769,0 20-1217,0-21-2594</inkml:trace>
  <inkml:trace contextRef="#ctx0" brushRef="#br0" timeOffset="87209.9881">9349 11168 16495,'20'20'481,"-20"-1"-385,-20 1 1409,20 0-512,0 20-897,-21-21-576,21 1-737,0-20-1250,21 20-5156</inkml:trace>
  <inkml:trace contextRef="#ctx0" brushRef="#br0" timeOffset="87708.0159">9725 11128 13004,'20'0'2146,"-20"0"-1922,41 0 609,-21 0 128,19 0-417,1 0-384,-20-20-192,19 20-544,1 0-769,-20 0-321,-20 0-1345,0 0-5125</inkml:trace>
  <inkml:trace contextRef="#ctx0" brushRef="#br0" timeOffset="87887.0267">9865 10969 14541,'0'40'993,"0"-1"-769,-20 1 1506,20 0-417,0-20-640,0 20-545,0-21-512,0 21-705,20-20-1057,-20-20-2627</inkml:trace>
  <inkml:trace contextRef="#ctx0" brushRef="#br0" timeOffset="88624.069">10242 10929 12523,'20'0'321,"0"-20"-225,0 20 801,19 0 224,1 0 32,0 0-513,-1 0-479,1 20-129,-19 0-32,-3 0 0,-18 20-65,0-21 65,-18 1-64,18 20 128,-21-20 1,-19 0-33,20 0-32,20 0-161,-19 0-159,19-20-128,19 0 127,1 0-223,0 0-353,0 0 0,19 0 32,-19-20 449,1 0 288,-1 20 96,0 0 32,-20 0 96,18 0 96,-18 0 0,0 20-160,0 0 0,21-20 0,-21 19-32,20 1 32,0 0 0,19-20 65,1 0 191,0 0 384,-1-20 65,-19 0 224,20-19 224,-21 19-192,-19-20-32,0 20-96,-19-20-321,-21 20-159,0 1-321,1 19 32,-1-21-192,-19 42-609,39-21-448,0 19-545,20 1-2626</inkml:trace>
  <inkml:trace contextRef="#ctx0" brushRef="#br0" timeOffset="89224.1033">11215 11088 13132,'-20'-19'609,"0"19"-257,20 0 1057,-20 0-160,20 0-288,0 0-320,20 0 256,-20 19 32,20 1-289,0 0-159,19 0-289,1 20-32,-20-21-160,19 1-160,1 0-32,-19 0-257,-1 0-127,-2-20-353,3 0-481,-21 19-1472,0-19-2788</inkml:trace>
  <inkml:trace contextRef="#ctx0" brushRef="#br0" timeOffset="89425.1147">11414 11069 13708,'0'19'737,"-21"-19"-481,1 20 1794,0 0-832,2 20-802,-3-20-288,1-1-64,-20 1-128,21 20-224,19-20-481,-20-1-865,20-19-1248,0 20-2307</inkml:trace>
  <inkml:trace contextRef="#ctx0" brushRef="#br0" timeOffset="89772.1346">11572 11188 15118,'0'0'1633,"0"0"-2433,20 0 896,0 0 544,0 0-255,-1 19-193,1-19-192,-20 0-32,20 20 32,-20-20 32,0 20 32,0 0-32,-20-20 32,0 20-32,20-1-96,-19-19-160,19 20 64,0 0 128,19-20 32,-19 0-97,20 0 1,0 0-448,0 0-897,0 0-1570,-1 0-4132</inkml:trace>
  <inkml:trace contextRef="#ctx0" brushRef="#br0" timeOffset="90123.1547">11731 10711 11370,'0'-20'929,"0"20"-448,0 0 1633,19 0-449,1 20-768,0-1-224,0 1-1,1 20 33,-3 0-64,23-1-193,-21 1-96,18 0 33,-17 20-33,19 0 0,-20-21-159,0 21 63,-1-1-64,-19-19-64,0-1-128,0 1 128,-19 0-128,-1-1 32,0 1-192,-20-19-192,19 19-833,-17-21-1634,-3 1-3555</inkml:trace>
  <inkml:trace contextRef="#ctx0" brushRef="#br0" timeOffset="96471.5174">3910 9379 1505,'0'0'2306,"0"0"128,19 0-448,-19 19-384,0 1-129,20 1-128,0-2-672,0 1-224,0 19-193,-1 2-192,1-21 0,0 19-32,0 1-32,19-20-32,-19 20-417,-20-20-575,20 0-514,0-20-864,-20 19-3300</inkml:trace>
  <inkml:trace contextRef="#ctx0" brushRef="#br0" timeOffset="96837.5387">3829 9737 8456,'-18'0'-97,"18"0"-639,18 0 928,-18 0 1153,0 0-256,20-20-608,1 0-289,-1-20-128,0 0-32,-20 1 320,19-1-95,-19-20-161,0 21 128,0-21 513,0 20 672,0 20-833,0-20-415,0 21-33,-19 19-32,19-20-96,0 20-128,0 20-33,19-1 290,1 1-33,0 0-32,20 0-64,-21 0-64,41 0-481,-21-1-864,-19-19-833,20 20-2275</inkml:trace>
  <inkml:trace contextRef="#ctx0" brushRef="#br0" timeOffset="100468.7459">5538 12438 4228,'0'0'1089,"0"0"64,0 0 1345,-20 0-224,20 0-800,0 0-482,0 0-191,0 0 32,0 0 64,0 0-96,0 0-225,0 0-159,20 0-417,-20-19 320,18-1-480,3 0 416,19-20-288,-1-19 64,-19 19 32,20-19-64,-1-1-32,1 20 32,0-19 0,-1 19 0,2-19-96,-3 19 96,-18 0-64,1 0-160,-1 20-513,-20 20-224,0-19 0,0 19-288,0 0-449,0 0-191,0 0-514,-20 19-3682</inkml:trace>
  <inkml:trace contextRef="#ctx0" brushRef="#br0" timeOffset="100772.7634">5894 11744 9673,'-40'0'1697,"40"0"-1505,0 0 449,0 0 1505,0-20-1089,20 20-576,0-20-225,21 0-96,-3 20-96,3-20-32,-2 20 32,-19-19-32,20 19-32,-20 0 0,-1 0-32,-19 0 0,20 0 0,-20 19 32,-20-19 0,20 20 32,0 20 64,-19-20 64,19 19-64,0 1 0,0-20-96,0 20-128,19 0-1057,1-2-2338,0-17-7431</inkml:trace>
  <inkml:trace contextRef="#ctx0" brushRef="#br0" timeOffset="101650.8141">4544 12895 8808,'0'-39'961,"0"20"352,0 19 96,0-20-384,-20-1-512,1 1-449,-1 20-64,0 0-64,0 0 0,0 20 32,1 1 0,-21 38 32,20-19 0,20 20 32,-21-1-64,21 21 0,0-21-129,21 1-63,19 0-32,-1-21 64,21 0 96,-1-18 64,2-1 128,-3-20 0,3 0 96,-2-20 96,0-1-95,-19-18 223,-20 19 257,0-20 159,-1 1-95,-19-21-289,-19 20-287,-21 1-33,20-21-32,-19 20-64,-1 1-32,-1-1-32,3 19 32,18 21-160,-1-19-545,1 19-544,20 0-673,0 19-1313,0 2-4677</inkml:trace>
  <inkml:trace contextRef="#ctx0" brushRef="#br0" timeOffset="102003.8343">4485 13035 8167,'0'0'929,"0"0"-320,0 0 1056,20 0-319,-20 0-354,0 0-511,0 0-321,0 20-128,-20 0-32,20 0 96,0 0-96,0-1 32,0-19 224,0 20 129,0-20-1,20 20-160,-20-20-160,19 0-31,1 20 31,0-20-32,0 0-64,1 0-97,17 0-127,-18 0-192,1 0-673,-1 0-1250,0 0-1472,-2 0-3907</inkml:trace>
  <inkml:trace contextRef="#ctx0" brushRef="#br0" timeOffset="102148.8421">4783 13154 9833,'-20'-20'704,"20"20"33,0 0 769,0 0-1186,0 0-160,0 0-128,0 20-128,0 0-288,0 0-513,0 0-801,0 0-2434</inkml:trace>
  <inkml:trace contextRef="#ctx0" brushRef="#br0" timeOffset="102487.8619">4882 12578 7911,'20'-39'2114,"-20"18"-512,-20 21-417,20 0-224,0 0-65,-20 0-351,20 21-97,0-2-127,0 1-193,0 0-96,0 20 32,0-21-64,20 21-320,-20-20-609,20 0-417,0 19-287,-20-19-225,19 1-1921</inkml:trace>
  <inkml:trace contextRef="#ctx0" brushRef="#br0" timeOffset="102696.8739">5022 12598 11530,'0'0'353,"0"0"63,0 0 1538,0 0-1153,0 20-641,0 0-32,0-1-96,0 1-32,0 0-160,18 0-545,-18 0-1120,0 0-1090,20-1-2723</inkml:trace>
  <inkml:trace contextRef="#ctx0" brushRef="#br0" timeOffset="102970.8896">5080 12499 7655,'0'-20'1313,"0"20"-929,0 0 1410,0-20-128,21 20-385,-21 0-384,20 0-353,-2 20-127,3 0-33,-1-1-160,-20 2-128,20 18 0,0-19-64,-20 20-96,0-1-128,19 1-224,-19-20 31,-19 19 97,19-19-352,-20 1-1250,0-1-3139</inkml:trace>
  <inkml:trace contextRef="#ctx0" brushRef="#br0" timeOffset="104001.9481">5200 13273 11947,'0'0'1249,"0"0"-1217,0 21 545,0-21-1,0 19-512,0 21 0,0-21-64,0 22-448,0-22-994,0 21-736,0-20-1729</inkml:trace>
  <inkml:trace contextRef="#ctx0" brushRef="#br0" timeOffset="104280.9641">5418 13372 12011,'21'0'-320,"-21"21"-1,-21-21 545,21 20 33,0 20-129,0-21-64,0 1 0,21 0 256,-21 0 257,38 0 127,-17-20-95,-1 0-64,18 0 31,-17-20 97,-1 0-33,-20 0-127,0-19-65,0 18-159,-20 2-354,-1-1-31,-17-1-576,18 21-1955,-21 0-4451</inkml:trace>
  <inkml:trace contextRef="#ctx0" brushRef="#br0" timeOffset="105027.0071">8257 11843 5701,'0'20'2883,"0"-20"-2851,0 20 1889,0-1 322,0 21-1058,0 0-449,0 0-95,0 19-257,0-19-159,0 20-65,0-1-128,0-19-449,0-1-1024,0 2-1378,0-22-2145</inkml:trace>
  <inkml:trace contextRef="#ctx0" brushRef="#br0" timeOffset="105394.0282">8059 12141 12716,'-41'20'800,"41"-40"-736,0 20 545,0-20 320,0 20-96,0-40-353,21 21-288,-1-1-128,0-20 32,-2-1-128,3 3 64,-1 17 0,0-18 32,0-1-64,-20 20 97,19 20-97,1-20-32,-20 20 64,20 0 32,0 0 64,-20 20 0,20 0 0,-1 0 0,1 0-160,0 0 32,0-1 32,19 2-224,-19-2-769,0 0-961,1 2-1633,-21-1-6278</inkml:trace>
  <inkml:trace contextRef="#ctx0" brushRef="#br0" timeOffset="106678.1016">7741 12916 10762,'-20'-21'1281,"20"2"-1153,0-1 224,-20 20-256,20-19-96,0 19-64,-21 0-32,21 19 0,-18 1 128,-2-1 96,-1 22-32,1 18-96,0-19 97,2 20 223,18-1 224,-21 1-383,42-1-1,-3 1-32,22-21-96,1 2 0,18-22 32,0-19 0,21 0 0,-21 0 0,2-19-96,-2-1-160,-1-20 160,-17 20 128,-21-19 480,-20-2 385,0-18-224,0 19-288,-40-19-385,1 19 32,-1 0 0,-1 1 0,-18-1-64,19 20-64,1 20-32,-1 0-353,20 0-191,20 20-225,0 0-704,0-20-1282,20 20-4356</inkml:trace>
  <inkml:trace contextRef="#ctx0" brushRef="#br0" timeOffset="107010.1206">7761 13095 11146,'0'0'1153,"0"0"-1153,-20 20 1153,20-20 128,0 19-800,0 1-257,0 0-128,-20 0 32,20 0 65,0-20-1,0 20-128,0-1 0,0-19 0,20 20 32,0-20-192,-1 0-353,1 0-672,20 0-1633,-20 0-3300</inkml:trace>
  <inkml:trace contextRef="#ctx0" brushRef="#br0" timeOffset="107168.1296">7998 13214 10025,'-18'0'2626,"18"0"-2081,-21 0 576,21 0-576,-20 0-353,20 20-32,0-20-128,0 19-32,20-19-256,-20 20-353,21 1-864,-21-2-1602,18-19-4997</inkml:trace>
  <inkml:trace contextRef="#ctx0" brushRef="#br0" timeOffset="107400.1427">8217 12737 16111,'-20'0'288,"1"0"-288,-1 0 384,20 0 449,0 20-705,0-1 353,0 1-481,0 1-96,20-1-417,-1-1-576,1 1-1089,20-1-1569,-20 2-3204</inkml:trace>
  <inkml:trace contextRef="#ctx0" brushRef="#br0" timeOffset="107579.1531">8356 12717 12203,'0'0'801,"0"0"-801,20 20 544,-20-20 802,19 20-578,-19-1-543,20 22-161,-20-21-32,20-1-96,-20 1 32,0-1-641,0-19-1153,0 21-1985</inkml:trace>
  <inkml:trace contextRef="#ctx0" brushRef="#br0" timeOffset="107826.1673">8514 12677 7078,'0'0'6855,"-20"0"-6695,20 0 416,0 0 834,20 0-417,1 20-321,-21 0-191,20 0-385,0 0-352,-1 19 127,-19-18-1472,0 18-2595,0 21-4164</inkml:trace>
  <inkml:trace contextRef="#ctx0" brushRef="#br0" timeOffset="108193.1883">8336 13453 15086,'0'0'448,"-20"0"-544,20 0 416,-20 19 225,20 1-161,-19 0-288,19 0-128,0 20 32,0-20-384,0-1-865,19 1-1602,1 0-5445</inkml:trace>
  <inkml:trace contextRef="#ctx0" brushRef="#br0" timeOffset="108330.1961">8514 13453 16463,'21'0'1153,"-21"0"-929,-21 19 833,21 1-384,0 0-417,0 0-288,0 20-1409,0-1-2979</inkml:trace>
  <inkml:trace contextRef="#ctx0" brushRef="#br0" timeOffset="109022.2357">10440 11783 1505,'0'0'8584,"0"0"-8039,0 0 544,0 20 1153,0 20-705,0 0-544,0 0-224,-19 39-737,19-19 288,0-1-320,0 20 0,0-19-480,0-20-449,0-1-480,0-18-417,19-2-993,-19-19-7014</inkml:trace>
  <inkml:trace contextRef="#ctx0" brushRef="#br0" timeOffset="109339.2537">10203 12042 16367,'-41'0'512,"41"0"-479,0-20 543,21 20 417,-1-20-416,-2 0-353,23-20-192,-1 21 160,-21-21-64,21 0-224,-20 20 128,0-20-352,-20 21 192,20-1-33,-20 0-127,0 20 0,0 0 192,19 0 32,-19 20 256,20 0-32,-20-1 32,20 21 97,0 0-225,1-20-32,17 20-353,-17-21-479,-1 21-1411,18-20-3106</inkml:trace>
  <inkml:trace contextRef="#ctx0" brushRef="#br0" timeOffset="109952.2887">10162 13154 1921,'0'-20'12652,"0"1"-12812,-20-1-1057,20 0 833,-20 0 95,2 20-31,-3 0 192,1 0 64,-20 20 96,40 20 128,-19-1 128,19 1-63,0 19-33,0 1-96,19-1 96,1 1-128,20-20-32,-1 0-32,22 0 32,-23-20 224,43-20 257,-22 0-129,1-20-192,-21 0 289,22-20 127,-23 1 193,-17-21 32,-1 20-160,-20-19-449,0-1-192,-20 20-32,-21 0-128,2 1-32,-1 19-65,1 0-704,-1 20-896,0 0-1218,20 20-4388</inkml:trace>
  <inkml:trace contextRef="#ctx0" brushRef="#br0" timeOffset="110682.3306">10183 13273 4580,'0'0'1537,"0"0"-1697,0 0 128,0 0-256,0 0-97,0 0 385,0 0 0,0 0 161,0 0 255,0 0 705,0 0 192,0 0-31,0 0-97,0 0 448,0 0-288,0 0-416,0 21-224,-21-21-128,21 0-161,0 19-192,0 1-160,0 0-32,0-1-96,0 2-128,0-1-32,0-1 32,-20 2-161,20-21-63,0 0-33,0 19 33,0-19 32,20-19 31,-20 19-31,21-21 320,-21 21-64,20-19-224,-2-1-33,3 20 97,-1-21-257,0 21-448,0 0-608,-1-19 160,21 19 736,-20 0 321,0 0-33,0 0-416,-20 0-128,19 0 65,-19 0 1312,0-20 1730,0 20-352,0 0-321,0-20 417,0 20-225,-19-19-640,19 19-384,0 0-449,0 0-192,0 0 288,0 0 1,0 19-161,0-19 32,0 20 0,0 0-128,0-1-320,0 2-481,0-1-1121,0-1-3042</inkml:trace>
  <inkml:trace contextRef="#ctx0" brushRef="#br0" timeOffset="111171.3586">10738 12837 7559,'0'-41'704,"0"41"-608,0 0 929,0 0 64,0-20-480,0 20 288,0 0 64,-19 0-64,19 0 31,0 0 33,0 0-32,-20 20-320,20 1-257,0 18-320,-20 0 32,20-18-64,0 19-224,0-20-385,20-1-415,-20 21-738,20-40-1601,19 20-4869</inkml:trace>
  <inkml:trace contextRef="#ctx0" brushRef="#br0" timeOffset="111338.3681">10857 12876 11242,'0'0'769,"0"0"-481,-20 0 2146,20 19-896,0 2-897,0-1-449,0 0-224,0 0-705,20-1-544,-20 1-1089,20 0-2563</inkml:trace>
  <inkml:trace contextRef="#ctx0" brushRef="#br0" timeOffset="111554.3804">10917 12757 14093,'19'0'737,"-19"19"-417,20 1 1313,-20 1-447,20-1-674,1 19-384,-21 1-64,20-20-224,-20 20-320,0-1-449,0-19-545,0 20-544,0 0-800,-20-21-3620</inkml:trace>
  <inkml:trace contextRef="#ctx0" brushRef="#br0" timeOffset="112471.4327">10818 13552 14285,'0'20'1505,"0"-20"-1408,0 0 1376,0 20-608,0-20-321,0 0-287,19 19-225,-19-19-32,0 20-289,0 0-608,0 0-640,20-20-1025,-20 20-2051</inkml:trace>
  <inkml:trace contextRef="#ctx0" brushRef="#br0" timeOffset="112786.451">10956 13532 10570,'20'0'3042,"-20"20"-2465,21-20 704,-1 0 161,-2 0-482,2 0-543,21 0-449,-41 0 64,20 0-32,-20 20 32,0 0 32,0-1-64,0 1 32,-20 0-64,0 0 128,20 0-160,0-20 224,0 20-64,0-20 321,0 0-97,20 0-192,0 0 32,-1 0-224,21 0-609,-20 0-384,0 0-1441,0 0-4452</inkml:trace>
  <inkml:trace contextRef="#ctx0" brushRef="#br0" timeOffset="114539.5513">3155 9081 960,'-20'-20'737,"20"20"128,0-20 1601,-20 20-192,20 0-608,-19 0 288,19 0-160,-20 0-321,20 20-352,0-20-224,0 0 32,20 0-225,19 20-255,1-20-289,19 0-32,1 0 32,20-20-224,-1 20-128,0 0-96,-19-20-961,-21 20-1922,-19 0-5670</inkml:trace>
  <inkml:trace contextRef="#ctx0" brushRef="#br0" timeOffset="115793.623">3155 7868 1921,'0'0'1794,"0"0"-737,-20-19-737,20 19-63,0 0 287,0 0 129,-20 0-33,20 0 129,0 0 320,0 0 64,0 0-288,0 0-96,0 0 288,0 0 128,0-20-160,0 20-96,-19 0-225,19 0 97,0 0-96,0 0-65,19 0-479,1 0 319,0 0-192,39 0-31,-19-20-161,39 20 128,0 0 64,2 0-96,-22 0 0,20 0-160,-19 0 33,-1 0 31,2 0-96,-23 0 32,-17 0-128,-21 0 32,0 0-129,0 0-383,-21-20-1,1 20 129,-18 0 192,-3 0-161,1 0 65,21 0 128,-21 0-321,0 20-192,1-20-512,-21 0-641,21 20-480,-2-20-448,-17 20-161,17-20 1089,2 0 2114,-1 0 1378,0 19-481,1-19 672,19 0 321,0 0-576,20 0-161,0 0-192,20 0-576,20 0 160,-1-19-385,21 19-224,20 0-64,-1 0-96,0 0 32,-19 0-64,-1 0-96,0 0-96,-19 0-32,-20 0-289,1 19-704,-42-19-1089,1 0-3812</inkml:trace>
  <inkml:trace contextRef="#ctx0" brushRef="#br0" timeOffset="116487.6627">3671 6717 11018,'0'0'288,"20"0"-160,19 0 1378,1 0-289,19 0-160,22 0-96,-2 0-449,20 0-127,21 19-33,-21-19 64,19 0-191,-19-19-161,-18 19-385,-23 0-1056,-37 0-1153,-1 0-7560</inkml:trace>
  <inkml:trace contextRef="#ctx0" brushRef="#br0" timeOffset="142886.1726">21379 2324 4964,'0'-19'-897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6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5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28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88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76">8376 10670 9384,'19'21'737,"1"-21"-385,0 0 289,21 0 256,-23 0-801,2 0-1569,1 0-7208</inkml:trace>
  <inkml:trace contextRef="#ctx0" brushRef="#br0" timeOffset="7402.4232">8832 10432 13516,'-20'20'257,"20"0"-1,-18 0 929,18 20-256,0-21-673,0 22-256,0-2-224,0-19-129,18 20-223,2-20-737,0-1-897,-20 1-2851</inkml:trace>
  <inkml:trace contextRef="#ctx0" brushRef="#br0" timeOffset="7769.4441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2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2">12843 6915 8295,'20'0'1730,"-20"0"-225,0 0 481,0 0-1057,0 0-64,0 20-64,0 0-449,19-1-256,-19 1-64,0 20-160,20-20-609,-20-20-1024,0 20-1378,20-20-5221</inkml:trace>
  <inkml:trace contextRef="#ctx0" brushRef="#br0" timeOffset="35802.0475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3">13934 6717 14637,'0'0'321,"21"0"640,-1 19 96,19-19-577,1 20-32,-1 0-319,21 20-65,-21-20-64,1-1-193,0 1-703,-21 0-866,21 0-1217,-19-20-2914</inkml:trace>
  <inkml:trace contextRef="#ctx0" brushRef="#br0" timeOffset="38420.1968">14311 6577 12940,'-20'0'576,"20"20"-191,-19 20 960,-1 0-192,0 0-352,-20-1-609,21 21-320,19-21-577,-20 1-352,20 0-416,0-20-1250,0-1-4420</inkml:trace>
  <inkml:trace contextRef="#ctx0" brushRef="#br0" timeOffset="38846.2207">14570 6895 11306,'0'0'2018,"0"0"-1666,0 20 866,0-20 127,0 20-608,0 0-545,0-1-192,0 1-289,20 20-383,-20-40-802,0 20-1632,19-20-5895</inkml:trace>
  <inkml:trace contextRef="#ctx0" brushRef="#br0" timeOffset="39090.2348">14689 6618 7559,'0'19'9577,"0"-19"-9737,19 0 448,1 19 545,0 2 31,1-2-223,17 21-481,3-20-96,-1 0-128,-1 20-32,1-20-544,-20-1-1122,-1-19-737,1 20-1184,0-20-7143</inkml:trace>
  <inkml:trace contextRef="#ctx0" brushRef="#br0" timeOffset="39258.2452">15026 6618 1057,'-39'38'14445,"19"-17"-14253,0 19 545,0-21 512,0 21-672,20 0-449,-19-1-416,-1 1-1506,20-20-833,0 0-1184</inkml:trace>
  <inkml:trace contextRef="#ctx0" brushRef="#br0" timeOffset="39510.2596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08">15702 6935 14765,'39'0'3043,"-39"20"-2530,0-20 63,0 19 610,-21 1-418,3 0-576,-2 0 97,-21 0-1186,3 0-801,17-20-1601,1 19-8520</inkml:trace>
  <inkml:trace contextRef="#ctx0" brushRef="#br0" timeOffset="40166.2962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2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">17865 6597 11146,'0'21'5509,"0"-21"-5092,0 19 576,40 0 512,0 21-416,19 0-288,0 0-609,22 0-352,-22-20-481,-1 19-224,3 1-704,-22-20-1250,-19 0-1345,0-20-4708</inkml:trace>
  <inkml:trace contextRef="#ctx0" brushRef="#br0" timeOffset="42964.4573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2">18798 6696 8616,'0'-19'2818,"0"19"-2529,0 19 1056,0-19 929,20 21-192,20-2-801,-21 21-320,21-20-256,19 20-65,-19-21-383,1 1-161,-2 0-320,-19 0-737,0 0 160,0-20-833,-20 20-864,0-20-1121,0 0-5094</inkml:trace>
  <inkml:trace contextRef="#ctx0" brushRef="#br0" timeOffset="43937.5129">19156 6618 12427,'0'0'641,"0"0"-225,0 19 1955,-20 0-129,20 21-929,-20 0-673,-21 0-543,23 20-65,-23-21 0,21 1-481,0 0-448,20-1-800,0-19-1026,20-20-2754</inkml:trace>
  <inkml:trace contextRef="#ctx0" brushRef="#br0" timeOffset="44147.5248">19393 6796 16303,'0'20'-352,"0"0"320,0-20 864,-20 19 642,20 1-673,20 0-609,0 0-160,1 0 0,19-20 288,-1 0-416,1 0-737,-20 0-672,19-20-1026,-39 0-4387</inkml:trace>
  <inkml:trace contextRef="#ctx0" brushRef="#br0" timeOffset="44291.5329">19513 6855 14029,'-21'80'1025,"21"-41"-353,21 1 417,-21-20-352,20 20-481,-20-21-704,20 2-1122,0-21-3234</inkml:trace>
  <inkml:trace contextRef="#ctx0" brushRef="#br0" timeOffset="44471.5433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69">20644 6895 15758,'20'0'2467,"-20"0"-3044,21 0 385,-21 0-2050,0 0-9930</inkml:trace>
  <inkml:trace contextRef="#ctx0" brushRef="#br0" timeOffset="45309.5908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71">22114 6537 4548,'-40'20'12876,"40"0"-13901,20 0 929,19 20 1121,-19 0 416,20 0-704,-1-21-705,21 21-32,-21 0-192,1-1-929,1 1-2178,-23-20-5350</inkml:trace>
  <inkml:trace contextRef="#ctx0" brushRef="#br0" timeOffset="46152.6395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48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08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3">12545 7530 11947,'0'0'801,"0"21"288,19-21 704,21 19-287,1 2-545,17-2-769,1 0 64,-18 2-320,19 19-96,-21-20-160,1 19-321,-20-19-160,19 0-64,-39 0-160,20 0-736,-20-20-2371,0 20-4643</inkml:trace>
  <inkml:trace contextRef="#ctx0" brushRef="#br0" timeOffset="48331.7642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6">13894 7591 17552,'0'19'96,"20"0"353,0 2 896,21-1-320,-23 20-385,23-20-543,-1 19-226,19-19-415,-39 20 31,19-20-608,-19-1-1057,0-19-576,0 0-770</inkml:trace>
  <inkml:trace contextRef="#ctx0" brushRef="#br0" timeOffset="49672.841">14212 7570 7559,'-39'59'8904,"19"-18"-8776,-20-21 160,20 20 225,1-1-353,-21 1-224,40 0-1473,-20-1-1923,20-19-4323</inkml:trace>
  <inkml:trace contextRef="#ctx0" brushRef="#br0" timeOffset="49888.8533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5">14789 7570 9256,'-20'40'4517,"-1"-21"-3364,21 22 961,-20-1-385,0-1-928,1 21-737,-1-40-256,20 19-1121,0 1-1666,0-20-2691</inkml:trace>
  <inkml:trace contextRef="#ctx0" brushRef="#br0" timeOffset="50940.9135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49">15582 7789 18321,'39'0'801,"-39"0"-2307,20-20 1346,1 20-288,-21 0-834,20 0-4003</inkml:trace>
  <inkml:trace contextRef="#ctx0" brushRef="#br0" timeOffset="51279.9328">15880 7769 14958,'0'0'-96,"0"0"-1,0 0-511,0 0-2819,0 0-7302</inkml:trace>
  <inkml:trace contextRef="#ctx0" brushRef="#br0" timeOffset="51389.9392">16079 7749 13388,'20'0'-576,"-20"0"-8393</inkml:trace>
  <inkml:trace contextRef="#ctx0" brushRef="#br0" timeOffset="51511.9463">16277 7749 480,'40'0'14926,"-40"-19"-14830,19 19-160,-19 0-2594</inkml:trace>
  <inkml:trace contextRef="#ctx0" brushRef="#br1" timeOffset="58342.3369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7">18937 7292 8295,'-20'0'2242,"20"0"-1633,20 0 768,-20-20 257,21 20-577,17 0-288,3 0-353,-3 0-96,23 0 417,-2 0-257,1 0-159,-1 0-289,-19 0-128,-1 0-385,2 0-544,-21 0-736,0 0-1090,-2 0-4100</inkml:trace>
  <inkml:trace contextRef="#ctx0" brushRef="#br0" timeOffset="63218.6157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11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1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4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4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3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1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19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19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22">415 9478 9480,'-20'0'929,"0"0"289,20 0 159,-20 0-160,20 0-608,20 0-193,-20 0-32,20 20-320,21-20-32,-21 0-288,39 0-737,-19 19-640,-1-19-1538,21-19-3492</inkml:trace>
  <inkml:trace contextRef="#ctx0" brushRef="#br0" timeOffset="77907.4559">614 9359 9961,'-20'20'160,"20"-20"-192,0 0 96,20 19 0,0-19 321,19 0 31,1 20-288,0 1-128,-1-21 32,-19 19 32,1 1 64,-21 19-64,20-18-64,-20-1-256,-20 0-673,20 0-2786</inkml:trace>
  <inkml:trace contextRef="#ctx0" brushRef="#br0" timeOffset="78954.5157">812 9538 6726,'-20'20'1665,"20"-20"-1312,0 0 255,0 20 257,-20 0-128,1-1 256,-1 2-513,0-2-320,0 1 97,0 0 95,1 0-320,-1 0-1505,0 0-7688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1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4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94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81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74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">12843 9935 9577,'20'0'1089,"-20"0"-545,0 20 2019,0-20-674,0 20-1120,0 0-577,19 20-160,-19-20 0,0-1-64,20 1-160,-20 1-737,0-21-640,0 19-545,0-19-2306</inkml:trace>
  <inkml:trace contextRef="#ctx0" brushRef="#br0" timeOffset="127917.3161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4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1">14689 9935 11466,'0'40'481,"0"-20"-353,-20 0 513,0 0-129,0 0-576,0-1-1570,-19 1-4195</inkml:trace>
  <inkml:trace contextRef="#ctx0" brushRef="#br0" timeOffset="130398.4581">14987 9776 13164,'19'20'480,"1"0"449,0 20 1057,0-20-673,19 20-608,1-1-673,19-19-128,-19 0-481,-19 20-896,19-20-1698,-21-20-5733</inkml:trace>
  <inkml:trace contextRef="#ctx0" brushRef="#br0" timeOffset="130601.4697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89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3">16336 9975 17424,'0'0'-64,"0"0"-96,0 0 352,0 20-384,0-20-2915</inkml:trace>
  <inkml:trace contextRef="#ctx0" brushRef="#br0" timeOffset="131898.5439">16555 9975 5925,'0'0'11083,"0"0"-11692,0 0 193,20 0 384,-20 0-2723,20 0-8616</inkml:trace>
  <inkml:trace contextRef="#ctx0" brushRef="#br0" timeOffset="132042.5523">16753 9955 11851,'20'0'-1025,"-20"0"736,0 0 1795,0 0-2019,0 20-4451</inkml:trace>
  <inkml:trace contextRef="#ctx0" brushRef="#br0" timeOffset="132339.5693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5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09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89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39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76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03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33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893">1130 9776 11114,'-20'0'2242,"20"0"-2050,0 0-160,20 0 417,-20 0 191,20 0-287,19 0-225,1 0-64,39 0 32,-18 20-64,18-20-32,-20 0-96,20 0-288,-19 0-1026,-1 0-1761,-18 0-4100</inkml:trace>
  <inkml:trace contextRef="#ctx0" brushRef="#br0" timeOffset="150710.6201">1209 10711 10794,'-20'0'1505,"20"0"-1249,0 0 481,0 0 672,0 0-288,0 0-448,20 0-353,21 0-95,-21 0-129,39 0-64,-19 0-256,19 0-994,0 0-1056,1 0-6182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4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79">11869 10969 12395,'21'19'289,"-1"2"63,18-2 288,-17 1-95,19 1-321,0-2-32,-1 1-128,21 0-32,-21 0-32,2 20-32,-3-21-320,3-19-609,-21 20-288,0 0-641,-20-20-352,0 0 96,0 0 1057,0 0-3043</inkml:trace>
  <inkml:trace contextRef="#ctx0" brushRef="#br0" timeOffset="173112.9013">12307 10889 11274,'-21'0'417,"1"20"-481,2 0 224,-2 0 160,-1 19-256,-19 1-64,21 1 32,-1-2-64,-20 21-128,20-21-481,1-19-704,-1 20-1954</inkml:trace>
  <inkml:trace contextRef="#ctx0" brushRef="#br0" timeOffset="173531.9253">12564 11188 6181,'0'0'4389,"0"0"-3717,0 0 994,0 0 320,0 0-1025,0 0-833,0 19 192,0-19 192,0 20-31,20 0-257,-20 0-160,20 19-64,-20-19-64,0 0-384,20-20-705,-20 20-545,0-20-1313</inkml:trace>
  <inkml:trace contextRef="#ctx0" brushRef="#br0" timeOffset="173964.9499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3">13041 10909 10730,'0'40'704,"-20"-20"-415,20 20 768,-20-1 224,0 1-609,1 0-575,-1 0-129,0-1-289,20-19-255,0 0-930,0 0-3330</inkml:trace>
  <inkml:trace contextRef="#ctx0" brushRef="#br0" timeOffset="174476.9793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3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3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3">15542 10929 7431,'0'20'5861,"-20"0"-4900,20 20 576,-39-1 513,19 1-1089,-20 20-736,21-20-161,-21-1-513,40 1-672,-20-20-1153,20 19-2563</inkml:trace>
  <inkml:trace contextRef="#ctx0" brushRef="#br0" timeOffset="176431.0909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3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3">19096 10949 12491,'0'0'289,"20"0"287,0 0 2211,19 20-769,1-1-897,0 2-513,-1 18-383,1-18-161,-1 18-64,1-19 64,1 0-128,-3 0 160,-17 0-417,-21-20-319,0 0-1090,0 0-1089,-21 0-4067</inkml:trace>
  <inkml:trace contextRef="#ctx0" brushRef="#br0" timeOffset="179461.2643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89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59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59">21102 11326 15726,'0'-20'2467,"0"1"-2051,18 19 577,2 0 641,1 0-930,-1-20-576,19 20-160,-19 0-352,20 20-1346,-20-20-2209,19 0-7496</inkml:trace>
  <inkml:trace contextRef="#ctx0" brushRef="#br0" timeOffset="181465.3789">21697 11287 15919,'-20'39'352,"0"-39"64,0 20 1186,-1 0-1346,21 0-929,-18 0-1216,18-1-1571</inkml:trace>
  <inkml:trace contextRef="#ctx0" brushRef="#br0" timeOffset="181631.3883">21934 11306 11530,'41'0'4773,"-21"0"-6343,0 0-319,-2 0 1184,-18 0-8392</inkml:trace>
  <inkml:trace contextRef="#ctx0" brushRef="#br0" timeOffset="181782.3973">22272 11326 12267,'20'0'-2690</inkml:trace>
  <inkml:trace contextRef="#ctx0" brushRef="#br0" timeOffset="181992.4091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3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3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13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39">16793 12260 13965,'0'-20'576,"0"20"-544,0 0 160,0 20 449,0 0-128,0 19-193,0 21-32,0-20 161,20 20 127,-20-21-192,0 1-255,19 0-225,-19 0-65,20-1-415,0 1-609,1 0-641,-21-21-1089,20-19-7527</inkml:trace>
  <inkml:trace contextRef="#ctx0" brushRef="#br0" timeOffset="192393.0039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09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09">18520 12677 12619,'0'20'1025,"0"0"-993,0-20 193,-20 20 672,20 0-737,-20-1-256,0 1-289,1 1-63,-1-1-513,0-1-1377,20 1-4837</inkml:trace>
  <inkml:trace contextRef="#ctx0" brushRef="#br0" timeOffset="194059.0993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3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59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63">15702 11645 13196,'18'0'192,"43"0"-64,-2 0 129,20 0 191,20 0 193,2 0 384,17 0-609,-19-20-416,0 20-481,-18 0-1024,-22 0-1570,0 0-4900</inkml:trace>
  <inkml:trace contextRef="#ctx0" brushRef="#br0" timeOffset="200354.4589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63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03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214996.297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6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5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28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88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76">8376 10670 9384,'19'21'737,"1"-21"-385,0 0 289,21 0 256,-23 0-801,2 0-1569,1 0-7208</inkml:trace>
  <inkml:trace contextRef="#ctx0" brushRef="#br0" timeOffset="7402.4232">8832 10432 13516,'-20'20'257,"20"0"-1,-18 0 929,18 20-256,0-21-673,0 22-256,0-2-224,0-19-129,18 20-223,2-20-737,0-1-897,-20 1-2851</inkml:trace>
  <inkml:trace contextRef="#ctx0" brushRef="#br0" timeOffset="7769.4441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2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2">12843 6915 8295,'20'0'1730,"-20"0"-225,0 0 481,0 0-1057,0 0-64,0 20-64,0 0-449,19-1-256,-19 1-64,0 20-160,20-20-609,-20-20-1024,0 20-1378,20-20-5221</inkml:trace>
  <inkml:trace contextRef="#ctx0" brushRef="#br0" timeOffset="35802.0475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3">13934 6717 14637,'0'0'321,"21"0"640,-1 19 96,19-19-577,1 20-32,-1 0-319,21 20-65,-21-20-64,1-1-193,0 1-703,-21 0-866,21 0-1217,-19-20-2914</inkml:trace>
  <inkml:trace contextRef="#ctx0" brushRef="#br0" timeOffset="38420.1968">14311 6577 12940,'-20'0'576,"20"20"-191,-19 20 960,-1 0-192,0 0-352,-20-1-609,21 21-320,19-21-577,-20 1-352,20 0-416,0-20-1250,0-1-4420</inkml:trace>
  <inkml:trace contextRef="#ctx0" brushRef="#br0" timeOffset="38846.2207">14570 6895 11306,'0'0'2018,"0"0"-1666,0 20 866,0-20 127,0 20-608,0 0-545,0-1-192,0 1-289,20 20-383,-20-40-802,0 20-1632,19-20-5895</inkml:trace>
  <inkml:trace contextRef="#ctx0" brushRef="#br0" timeOffset="39090.2348">14689 6618 7559,'0'19'9577,"0"-19"-9737,19 0 448,1 19 545,0 2 31,1-2-223,17 21-481,3-20-96,-1 0-128,-1 20-32,1-20-544,-20-1-1122,-1-19-737,1 20-1184,0-20-7143</inkml:trace>
  <inkml:trace contextRef="#ctx0" brushRef="#br0" timeOffset="39258.2452">15026 6618 1057,'-39'38'14445,"19"-17"-14253,0 19 545,0-21 512,0 21-672,20 0-449,-19-1-416,-1 1-1506,20-20-833,0 0-1184</inkml:trace>
  <inkml:trace contextRef="#ctx0" brushRef="#br0" timeOffset="39510.2596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08">15702 6935 14765,'39'0'3043,"-39"20"-2530,0-20 63,0 19 610,-21 1-418,3 0-576,-2 0 97,-21 0-1186,3 0-801,17-20-1601,1 19-8520</inkml:trace>
  <inkml:trace contextRef="#ctx0" brushRef="#br0" timeOffset="40166.2962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2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">17865 6597 11146,'0'21'5509,"0"-21"-5092,0 19 576,40 0 512,0 21-416,19 0-288,0 0-609,22 0-352,-22-20-481,-1 19-224,3 1-704,-22-20-1250,-19 0-1345,0-20-4708</inkml:trace>
  <inkml:trace contextRef="#ctx0" brushRef="#br0" timeOffset="42964.4573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2">18798 6696 8616,'0'-19'2818,"0"19"-2529,0 19 1056,0-19 929,20 21-192,20-2-801,-21 21-320,21-20-256,19 20-65,-19-21-383,1 1-161,-2 0-320,-19 0-737,0 0 160,0-20-833,-20 20-864,0-20-1121,0 0-5094</inkml:trace>
  <inkml:trace contextRef="#ctx0" brushRef="#br0" timeOffset="43937.5129">19156 6618 12427,'0'0'641,"0"0"-225,0 19 1955,-20 0-129,20 21-929,-20 0-673,-21 0-543,23 20-65,-23-21 0,21 1-481,0 0-448,20-1-800,0-19-1026,20-20-2754</inkml:trace>
  <inkml:trace contextRef="#ctx0" brushRef="#br0" timeOffset="44147.5248">19393 6796 16303,'0'20'-352,"0"0"320,0-20 864,-20 19 642,20 1-673,20 0-609,0 0-160,1 0 0,19-20 288,-1 0-416,1 0-737,-20 0-672,19-20-1026,-39 0-4387</inkml:trace>
  <inkml:trace contextRef="#ctx0" brushRef="#br0" timeOffset="44291.5329">19513 6855 14029,'-21'80'1025,"21"-41"-353,21 1 417,-21-20-352,20 20-481,-20-21-704,20 2-1122,0-21-3234</inkml:trace>
  <inkml:trace contextRef="#ctx0" brushRef="#br0" timeOffset="44471.5433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69">20644 6895 15758,'20'0'2467,"-20"0"-3044,21 0 385,-21 0-2050,0 0-9930</inkml:trace>
  <inkml:trace contextRef="#ctx0" brushRef="#br0" timeOffset="45309.5908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71">22114 6537 4548,'-40'20'12876,"40"0"-13901,20 0 929,19 20 1121,-19 0 416,20 0-704,-1-21-705,21 21-32,-21 0-192,1-1-929,1 1-2178,-23-20-5350</inkml:trace>
  <inkml:trace contextRef="#ctx0" brushRef="#br0" timeOffset="46152.6395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48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08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3">12545 7530 11947,'0'0'801,"0"21"288,19-21 704,21 19-287,1 2-545,17-2-769,1 0 64,-18 2-320,19 19-96,-21-20-160,1 19-321,-20-19-160,19 0-64,-39 0-160,20 0-736,-20-20-2371,0 20-4643</inkml:trace>
  <inkml:trace contextRef="#ctx0" brushRef="#br0" timeOffset="48331.7642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6">13894 7591 17552,'0'19'96,"20"0"353,0 2 896,21-1-320,-23 20-385,23-20-543,-1 19-226,19-19-415,-39 20 31,19-20-608,-19-1-1057,0-19-576,0 0-770</inkml:trace>
  <inkml:trace contextRef="#ctx0" brushRef="#br0" timeOffset="49672.841">14212 7570 7559,'-39'59'8904,"19"-18"-8776,-20-21 160,20 20 225,1-1-353,-21 1-224,40 0-1473,-20-1-1923,20-19-4323</inkml:trace>
  <inkml:trace contextRef="#ctx0" brushRef="#br0" timeOffset="49888.8533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5">14789 7570 9256,'-20'40'4517,"-1"-21"-3364,21 22 961,-20-1-385,0-1-928,1 21-737,-1-40-256,20 19-1121,0 1-1666,0-20-2691</inkml:trace>
  <inkml:trace contextRef="#ctx0" brushRef="#br0" timeOffset="50940.9135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49">15582 7789 18321,'39'0'801,"-39"0"-2307,20-20 1346,1 20-288,-21 0-834,20 0-4003</inkml:trace>
  <inkml:trace contextRef="#ctx0" brushRef="#br0" timeOffset="51279.9328">15880 7769 14958,'0'0'-96,"0"0"-1,0 0-511,0 0-2819,0 0-7302</inkml:trace>
  <inkml:trace contextRef="#ctx0" brushRef="#br0" timeOffset="51389.9392">16079 7749 13388,'20'0'-576,"-20"0"-8393</inkml:trace>
  <inkml:trace contextRef="#ctx0" brushRef="#br0" timeOffset="51511.9463">16277 7749 480,'40'0'14926,"-40"-19"-14830,19 19-160,-19 0-2594</inkml:trace>
  <inkml:trace contextRef="#ctx0" brushRef="#br1" timeOffset="58342.3369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7">18937 7292 8295,'-20'0'2242,"20"0"-1633,20 0 768,-20-20 257,21 20-577,17 0-288,3 0-353,-3 0-96,23 0 417,-2 0-257,1 0-159,-1 0-289,-19 0-128,-1 0-385,2 0-544,-21 0-736,0 0-1090,-2 0-4100</inkml:trace>
  <inkml:trace contextRef="#ctx0" brushRef="#br0" timeOffset="63218.6157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11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1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4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4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3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1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19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19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22">415 9478 9480,'-20'0'929,"0"0"289,20 0 159,-20 0-160,20 0-608,20 0-193,-20 0-32,20 20-320,21-20-32,-21 0-288,39 0-737,-19 19-640,-1-19-1538,21-19-3492</inkml:trace>
  <inkml:trace contextRef="#ctx0" brushRef="#br0" timeOffset="77907.4559">614 9359 9961,'-20'20'160,"20"-20"-192,0 0 96,20 19 0,0-19 321,19 0 31,1 20-288,0 1-128,-1-21 32,-19 19 32,1 1 64,-21 19-64,20-18-64,-20-1-256,-20 0-673,20 0-2786</inkml:trace>
  <inkml:trace contextRef="#ctx0" brushRef="#br0" timeOffset="78954.5157">812 9538 6726,'-20'20'1665,"20"-20"-1312,0 0 255,0 20 257,-20 0-128,1-1 256,-1 2-513,0-2-320,0 1 97,0 0 95,1 0-320,-1 0-1505,0 0-7688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1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4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94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81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74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">12843 9935 9577,'20'0'1089,"-20"0"-545,0 20 2019,0-20-674,0 20-1120,0 0-577,19 20-160,-19-20 0,0-1-64,20 1-160,-20 1-737,0-21-640,0 19-545,0-19-2306</inkml:trace>
  <inkml:trace contextRef="#ctx0" brushRef="#br0" timeOffset="127917.3161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4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1">14689 9935 11466,'0'40'481,"0"-20"-353,-20 0 513,0 0-129,0 0-576,0-1-1570,-19 1-4195</inkml:trace>
  <inkml:trace contextRef="#ctx0" brushRef="#br0" timeOffset="130398.4581">14987 9776 13164,'19'20'480,"1"0"449,0 20 1057,0-20-673,19 20-608,1-1-673,19-19-128,-19 0-481,-19 20-896,19-20-1698,-21-20-5733</inkml:trace>
  <inkml:trace contextRef="#ctx0" brushRef="#br0" timeOffset="130601.4697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89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3">16336 9975 17424,'0'0'-64,"0"0"-96,0 0 352,0 20-384,0-20-2915</inkml:trace>
  <inkml:trace contextRef="#ctx0" brushRef="#br0" timeOffset="131898.5439">16555 9975 5925,'0'0'11083,"0"0"-11692,0 0 193,20 0 384,-20 0-2723,20 0-8616</inkml:trace>
  <inkml:trace contextRef="#ctx0" brushRef="#br0" timeOffset="132042.5523">16753 9955 11851,'20'0'-1025,"-20"0"736,0 0 1795,0 0-2019,0 20-4451</inkml:trace>
  <inkml:trace contextRef="#ctx0" brushRef="#br0" timeOffset="132339.5693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5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09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89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39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76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03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33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893">1130 9776 11114,'-20'0'2242,"20"0"-2050,0 0-160,20 0 417,-20 0 191,20 0-287,19 0-225,1 0-64,39 0 32,-18 20-64,18-20-32,-20 0-96,20 0-288,-19 0-1026,-1 0-1761,-18 0-4100</inkml:trace>
  <inkml:trace contextRef="#ctx0" brushRef="#br0" timeOffset="150710.6201">1209 10711 10794,'-20'0'1505,"20"0"-1249,0 0 481,0 0 672,0 0-288,0 0-448,20 0-353,21 0-95,-21 0-129,39 0-64,-19 0-256,19 0-994,0 0-1056,1 0-6182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4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79">11869 10969 12395,'21'19'289,"-1"2"63,18-2 288,-17 1-95,19 1-321,0-2-32,-1 1-128,21 0-32,-21 0-32,2 20-32,-3-21-320,3-19-609,-21 20-288,0 0-641,-20-20-352,0 0 96,0 0 1057,0 0-3043</inkml:trace>
  <inkml:trace contextRef="#ctx0" brushRef="#br0" timeOffset="173112.9013">12307 10889 11274,'-21'0'417,"1"20"-481,2 0 224,-2 0 160,-1 19-256,-19 1-64,21 1 32,-1-2-64,-20 21-128,20-21-481,1-19-704,-1 20-1954</inkml:trace>
  <inkml:trace contextRef="#ctx0" brushRef="#br0" timeOffset="173531.9253">12564 11188 6181,'0'0'4389,"0"0"-3717,0 0 994,0 0 320,0 0-1025,0 0-833,0 19 192,0-19 192,0 20-31,20 0-257,-20 0-160,20 19-64,-20-19-64,0 0-384,20-20-705,-20 20-545,0-20-1313</inkml:trace>
  <inkml:trace contextRef="#ctx0" brushRef="#br0" timeOffset="173964.9499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3">13041 10909 10730,'0'40'704,"-20"-20"-415,20 20 768,-20-1 224,0 1-609,1 0-575,-1 0-129,0-1-289,20-19-255,0 0-930,0 0-3330</inkml:trace>
  <inkml:trace contextRef="#ctx0" brushRef="#br0" timeOffset="174476.9793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3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3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3">15542 10929 7431,'0'20'5861,"-20"0"-4900,20 20 576,-39-1 513,19 1-1089,-20 20-736,21-20-161,-21-1-513,40 1-672,-20-20-1153,20 19-2563</inkml:trace>
  <inkml:trace contextRef="#ctx0" brushRef="#br0" timeOffset="176431.0909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3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3">19096 10949 12491,'0'0'289,"20"0"287,0 0 2211,19 20-769,1-1-897,0 2-513,-1 18-383,1-18-161,-1 18-64,1-19 64,1 0-128,-3 0 160,-17 0-417,-21-20-319,0 0-1090,0 0-1089,-21 0-4067</inkml:trace>
  <inkml:trace contextRef="#ctx0" brushRef="#br0" timeOffset="179461.2643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89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59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59">21102 11326 15726,'0'-20'2467,"0"1"-2051,18 19 577,2 0 641,1 0-930,-1-20-576,19 20-160,-19 0-352,20 20-1346,-20-20-2209,19 0-7496</inkml:trace>
  <inkml:trace contextRef="#ctx0" brushRef="#br0" timeOffset="181465.3789">21697 11287 15919,'-20'39'352,"0"-39"64,0 20 1186,-1 0-1346,21 0-929,-18 0-1216,18-1-1571</inkml:trace>
  <inkml:trace contextRef="#ctx0" brushRef="#br0" timeOffset="181631.3883">21934 11306 11530,'41'0'4773,"-21"0"-6343,0 0-319,-2 0 1184,-18 0-8392</inkml:trace>
  <inkml:trace contextRef="#ctx0" brushRef="#br0" timeOffset="181782.3973">22272 11326 12267,'20'0'-2690</inkml:trace>
  <inkml:trace contextRef="#ctx0" brushRef="#br0" timeOffset="181992.4091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3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3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13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39">16793 12260 13965,'0'-20'576,"0"20"-544,0 0 160,0 20 449,0 0-128,0 19-193,0 21-32,0-20 161,20 20 127,-20-21-192,0 1-255,19 0-225,-19 0-65,20-1-415,0 1-609,1 0-641,-21-21-1089,20-19-7527</inkml:trace>
  <inkml:trace contextRef="#ctx0" brushRef="#br0" timeOffset="192393.0039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09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09">18520 12677 12619,'0'20'1025,"0"0"-993,0-20 193,-20 20 672,20 0-737,-20-1-256,0 1-289,1 1-63,-1-1-513,0-1-1377,20 1-4837</inkml:trace>
  <inkml:trace contextRef="#ctx0" brushRef="#br0" timeOffset="194059.0993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3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59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63">15702 11645 13196,'18'0'192,"43"0"-64,-2 0 129,20 0 191,20 0 193,2 0 384,17 0-609,-19-20-416,0 20-481,-18 0-1024,-22 0-1570,0 0-4900</inkml:trace>
  <inkml:trace contextRef="#ctx0" brushRef="#br0" timeOffset="200354.4589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63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03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214996.297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20-192,-20-20 0,20 20-63,-20-20-33,0 20-32,19 0 0,-19 19 128,0-19-64,0 20 0,0 0-63,0 0-33,0-1-32,0 1-32,0 0 64,0-21-64,0 22 32,-19-2 0,19 1-32,0 0 32,-20-1 32,20 1-64,-20 1 32,0-3 0,0 2 0,1 0-32,-1 0 32,0 0 32,0-20 32,0 19 0,1 1-32,-1 0-32,0-1-32,0 1 64,-1 0-64,3 0 32,-2 0-32,-1-1 0,1 1 129,0-1-1,2 1-64,-3 20-64,1-21 32,0 1-32,0 0 32,0-1-32,20 1 0,-19 0 32,19-21 0,0 22 0,-20-21-32,0 20 0,20-1 32,-20-19-64,20 20 64,-20-1-32,1-19 0,19 20 32,-20 0-32,0 0 32,20-20-32,-21 19 32,1-19-64,20 20 32,-18 0 0,18-21 32,-20 21-32,20 0 0,-21 0 64,1-20-96,20 19 0,-20 1 32,1 0 32,19 0-32,-20-20-32,20 19-32,-20-19 160,20 20-96,-20-21-32,20 21 96,0-19-128,0-2 64,-20 1 0,20 20 32,0-20-32,0 19 0,0-19 0,0 0 32,-19 20-32,19-20 0,0-1 0,0 21 0,0-20-32,0 0 32,0 20 0,0-20 32,0-1-96,0 2 96,0 18-64,0-19 32,0 0 32,19 20 0,-19-20 0,0-1 0,0 21 0,20-20-32,-20 20 0,20-21 0,0 1 64,-20 1-128,20-2 64,-1 21 96,-19-21-64,20 2 32,0-1-64,1 0 64,-1 0 64,-2-1-224,23 2 96,-21-2 64,0 1-64,-1 0 0,1-20 65,0 20-162,0 0 161,0 0-96,-1-1 64,21 1-32,-20-20 97,0 20-97,1 0-97,17-20 162,-18 20-97,21-20-1,-23 20 130,23-20-129,-21 19 0,19-19 128,1 0-128,-20 0 32,19 21 32,-19-21-64,20 0 64,-1 0-32,1 0 0,-20 0 0,19 0 0,2 19 64,-1-19-160,-1 0 32,1 0 128,-1 20-64,1-20 0,-20 0 0,20 20-32,-1-20 96,2 0-128,-3 20 128,3-20-32,-1 0-64,-1 0 0,1 20 32,19-20 64,-19 20-96,-1-20 64,1 0-64,1 20 128,-3-20-224,3 19-97,18-19 450,-19 20-161,-1-20-64,21 0 32,-20 21 0,19-21-32,-18 19 0,-3-19 32,23 0-32,-22 20-32,1 0 96,19-20-64,-19 0 32,19 19 32,-19-19-96,19 21 256,-18-21-64,-3 0-160,3 20 0,-1-20 64,19 0-64,-19 0-32,-1 19 64,1-19 0,1 0 0,-23 0 32,22 20-64,1-20 32,-2 0-64,1 20 128,-20-20-160,19 0 128,1 0-64,-1 20 65,-19-20-162,20 0 129,-1 20-32,1-20 65,1 0-65,18 0-65,-19 0 130,-1 20-33,1-20 0,0 0-64,-1 0 64,1 0-64,19 0 160,-18 0-160,17-20 32,3 20-64,-22 0 128,21 0-64,-1 0 0,0-20 96,1 20-192,-1 0 96,2 0 0,-2 0-32,0 0 64,1-20-32,-1 20 0,1 0 64,-1 0 0,2 0 128,-22 0-160,1 0-96,-1 0 0,1 0-449,0 0-255,-21-20 31,1 20-192,-20 0-1377,0 0-8873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7987 8295,'0'0'1762,"0"0"-993,0 0 896,0 0-63,0-19-449,0 19-288,0 0-417,0 0-224,21 19 193,-21-19-1,20 21 33,0-1-161,0 19-64,19-19-96,-19 20 0,20-20-96,-1 0-96,1 20 96,-20-21 0,19 1-224,-19 0 0,1-20-256,-1 20-385,-20-20-1121,0 0-2114,0 0-6310</inkml:trace>
  <inkml:trace contextRef="#ctx0" brushRef="#br0" timeOffset="447.0253">8079 8266 6181,'0'0'609,"0"0"0,0 0 1633,0 0 0,0 0-256,0 0-705,0 0-609,0 0-351,0-20-65,0 20-32,0-20-160,0 20 0,0-19-96,0-2 32,0-18 32,0 19-96,0 0-128,0-20-32,0 1 96,0-2 128,0 22 0,0-1 256,0 20 32,0-20 97,0 20-193,18 0-64,3 0 160,-1 0-32,0 0-191,19 0-97,1 20-225,0-20-736,-1 0-1313,-19 20-3844</inkml:trace>
  <inkml:trace contextRef="#ctx0" brushRef="#br0" timeOffset="7648.4372">5259 8564 9128,'0'0'1602,"-20"0"-321,20 0-96,0 0-192,0 0-320,0 0 63,20 20-95,-20 0-129,20-1-127,20 2-33,-21 19 0,1-21-127,20 21-129,1-20-32,-3 20 0,-17-21-32,19 1-32,-22 0-96,23 0-96,-21-20-193,-20 20-223,20-20-513,-20 0-1122,0 0-1600,0 0-4901</inkml:trace>
  <inkml:trace contextRef="#ctx0" brushRef="#br0" timeOffset="8074.4618">5239 8882 7943,'0'40'1409,"0"-40"-1345,-19 0 97,19 19 735,0-19 482,0 0-225,0 0-449,0 0-223,19-19 256,-19 19-1,0-20-255,0 0-321,0 0-64,20-20-32,-20 21-32,0-21-32,0 0 0,0 1 64,-20-1-32,20 0 32,-19 0-64,19 0-32,0 21 160,0-1 97,0 20-161,19 0-32,-19 0 160,20 0 288,0 0-95,20 0-289,-21 20-32,21-1-64,0-19-64,-1 20-897,2-20-1922,-21 0-6790</inkml:trace>
  <inkml:trace contextRef="#ctx0" brushRef="#br0" timeOffset="8738.4997">5815 8684 6630,'0'-21'2915,"0"21"-1794,0 0 448,20 0 33,-20 0-513,19 0-417,-19 21-448,20-2-159,0 1-33,1 0-225,-21 20-287,20-20-481,-20-1-865,18 1-1153,2-20-3459</inkml:trace>
  <inkml:trace contextRef="#ctx0" brushRef="#br0" timeOffset="8889.5084">6014 8703 13773,'-20'20'640,"20"0"-608,20 0 64,-20 0-64,20 0-96,-20 19-929,19-19-2562</inkml:trace>
  <inkml:trace contextRef="#ctx0" brushRef="#br0" timeOffset="12258.7011">6291 9001 2274,'0'0'2370,"0"0"-1986,0 0 769,0 0 833,20 20-224,-20 0-161,0 0-351,0 19-418,21-18-479,-21-2-97,0 21-128,0-40-96,20 20-256,-20-20-865,0 0-1570,0 0-3330</inkml:trace>
  <inkml:trace contextRef="#ctx0" brushRef="#br0" timeOffset="12373.7077">6232 8882 9513,'0'-20'640,"0"20"-2594,21-20-5573</inkml:trace>
  <inkml:trace contextRef="#ctx0" brushRef="#br0" timeOffset="12660.7241">6470 9180 12235,'0'20'1217,"0"0"-1281,0-20 384,0-20 449,0 20-224,0-20-513,0 0-321,0 0-351,20 1 127,-20-21 193,0 20-160,0 0-193,20 20 545,-20 0 416,20 0 801,-20 20-320,20 0-257,-20 20-63,0-21-321,19 1-128,1 20-448,-20-20-1154,20 0-1985,0-20-5670</inkml:trace>
  <inkml:trace contextRef="#ctx0" brushRef="#br0" timeOffset="13051.7465">6708 9081 8584,'20'59'96,"-20"-39"801,21 20 992,-21 20-832,18-1-864,-18-19-514,0 19-415,20-38 671,-20 18 98,0-39-1,0 20 160,0-40 544,0 20-383,0-39-129,0-2-128,-20 2 32,20-1 0,-18-19-256,18-1-833,0 0-1121,0 20 865,0 1 1025,18 19 192,2 20 288,1 0 1218,-21 0 351,20 20-768,-20 19-576,0-18-321,0-2-128,0 21 0,0 0-128,-20-20-288,20 0-641,-21-20-1666,21 0-3779</inkml:trace>
  <inkml:trace contextRef="#ctx0" brushRef="#br0" timeOffset="13354.7638">6907 9081 12043,'20'0'1089,"-20"0"-609,0 0 353,0 0-416,20 19-33,-20 2-64,0-2-192,19 21-96,-19-20-256,20 0-128,-20-20-353,20 20-800,-20-20 31,20-20 1,-20 20-321,20-20 737,-20 0 961,0 0 416,0 0 1186,0 20 256,-20-19-962,20 19-864,0 0-833,0 19 225,0-19 640,20 20 0,-20-20 64,20 20-865,-20-20-2018</inkml:trace>
  <inkml:trace contextRef="#ctx0" brushRef="#br0" timeOffset="13520.7733">7125 9100 11114,'0'0'1537,"0"0"-480,0 0 545,0 0-385,21 0-384,-1 0-513,18 0-288,-17 0-224,-1-19-545,18 19-960,-17-20-2916</inkml:trace>
  <inkml:trace contextRef="#ctx0" brushRef="#br0" timeOffset="13700.7836">7184 8882 7847,'0'40'4869,"0"0"-3204,0-1 353,20 1-32,-20 0-513,21 0-960,-1-1-385,0 1-32,-20-20-705,18 0-448,3 0-1281,-21-1-4997</inkml:trace>
  <inkml:trace contextRef="#ctx0" brushRef="#br0" timeOffset="14327.8194">7919 8981 11434,'0'0'1474,"0"0"-1634,0 20 576,-20 0 513,20 20-96,0-20-257,0 20-352,0-21-128,20 1-63,-20 0 159,20 0-128,0-20 96,1 0-64,-21-20-224,18 20-160,-18-20-225,20-19-95,-20 18-1,0 2-128,21 19-800,-21-20 704,0 20 673,0 0 288,0 20 192,20-1-128,-20 2-95,20-2-33,-2 1 96,3-20 128,-1 0 513,0 0 384,-20-20-32,0 20-224,0-19-385,0-2-351,-20 2-322,0 19-415,-1-20-577,21 20-1153,-18 0-5061</inkml:trace>
  <inkml:trace contextRef="#ctx0" brushRef="#br0" timeOffset="14508.8297">8296 9081 15406,'20'40'2306,"-20"-21"-2178,0-19-32,0 20 161,0 0 159,0-20-160,0 0-320,0 0-448,20 0-257,-20 0-416,0-20-1538,20-19-5220</inkml:trace>
  <inkml:trace contextRef="#ctx0" brushRef="#br0" timeOffset="14586.8343">8237 8902 928,'0'0'12012,"20"0"-17169</inkml:trace>
  <inkml:trace contextRef="#ctx0" brushRef="#br0" timeOffset="14804.8467">8514 9180 13100,'0'20'833,"0"0"-641,0-20 1730,0-20-449,0 20-672,0-20-353,0 0-384,0 0-32,-20-20-192,20 21 32,0-1-384,0 0-385,20 0 96,-20 20-1121,21 0-3107</inkml:trace>
  <inkml:trace contextRef="#ctx0" brushRef="#br0" timeOffset="15106.8638">8713 9160 13132,'20'-20'-416,"0"20"448,0-19 768,-20-2-63,21 2 192,-21-1-96,0 20-321,0-20 97,-21 20 159,1 0-223,0 0-353,0 20-192,1 0 0,-1-1 0,0 2-32,20-2-128,0 1-160,20 0-1,19 0-319,-19-20-33,20 0-64,-1 20-416,1-20-1505,1-20-2979</inkml:trace>
  <inkml:trace contextRef="#ctx0" brushRef="#br0" timeOffset="15337.877">8992 9081 14765,'-20'0'769,"0"0"-577,0 0 865,20 0-672,0 19-193,0-19-192,0 21 0,20-2-128,0 1 32,-20 0 32,20-20 64,-1 20 0,-19 0 0,20-20 64,-20 20-32,-20-20 64,1 0-96,-1 0-128,20 0-769,-20 0-961,0 0-1633,20 0-3556</inkml:trace>
  <inkml:trace contextRef="#ctx0" brushRef="#br0" timeOffset="15547.889">9229 8783 10730,'0'20'800,"0"-20"-896,-20 39 256,1-19-31,19 0-1603,0 0-8455</inkml:trace>
  <inkml:trace contextRef="#ctx0" brushRef="#br0" timeOffset="15683.8968">9349 8803 15406,'20'19'1345,"-20"1"-768,-20 20 512,20-20-769,0 40-960,-21-41-3781</inkml:trace>
  <inkml:trace contextRef="#ctx0" brushRef="#br0" timeOffset="18273.0451">8992 6974 8968,'0'-19'609,"0"-1"319,0 0 514,-20 0-193,20-20 96,0 1-512,20-1-481,-1-19 321,-19-2-321,40 2-191,-20-21-97,19 1-64,-19 20 0,0 18-32,0 2-161,0 19-159,-1 1-417,-19 19-544,20 0-1506,-20 0-1120</inkml:trace>
  <inkml:trace contextRef="#ctx0" brushRef="#br0" timeOffset="18706.0698">8794 6756 13388,'18'0'0,"2"20"128,0 0 225,-20 20 31,21-21 128,-1 21-159,-2-20-257,3 20-96,-1-21 128,0 1 160,0-20 385,-1 0 256,1-20-128,0 1-161,0-1-191,0 0-225,-1-20-128,1 20-224,0 1-449,0-1-448,0 20-1345,-1 0-4516</inkml:trace>
  <inkml:trace contextRef="#ctx0" brushRef="#br0" timeOffset="19515.1158">9190 5584 11050,'19'-20'96,"-19"20"385,0 0-1,20 0 97,-20 20 255,0-1-383,0 1-225,20 20-192,-20-19-224,20 18-1250,1-20-1793,-3-19-5060</inkml:trace>
  <inkml:trace contextRef="#ctx0" brushRef="#br0" timeOffset="19680.1254">9407 5544 15470,'-18'20'64,"18"0"96,0 19 449,0-19-513,0 21-32,18-2-320,3-20-1186,-1 22-2177,20-21-2563</inkml:trace>
  <inkml:trace contextRef="#ctx0" brushRef="#br0" timeOffset="19954.1411">9607 5762 11915,'-20'21'704,"0"-1"-736,0-20 161,20 39-194,0-20 130,0 2 159,20 18-224,0-19 0,19 0-96,1-20 320,-19 0 256,17 0-127,-18 0 95,1-20 65,-1 0-33,0 1 0,-20-1-191,-20-1-97,0 21-32,-21-19-128,3 19-224,17 0-481,1 0-800,0 0-1282,1 0-3779</inkml:trace>
  <inkml:trace contextRef="#ctx0" brushRef="#br0" timeOffset="20156.1524">9845 5803 13228,'0'19'448,"0"1"-159,0-1 287,20 2-159,-20-1-33,0-20-160,20 19-192,-20 1-320,20 0-321,-1 0-31,-19-20-481,20 0-385,0 0-415,0-20 31,-20 0-448,0 0-417,0 1 385</inkml:trace>
  <inkml:trace contextRef="#ctx0" brushRef="#br0" timeOffset="20257.1584">9984 5861 256,'0'-19'5669,"0"19"-2081,0 0-1827,0 0-480,0 19-832,20 2-321,-1-21-128,1 20-192,-20-1-801,20-19-1538,0 0-2625</inkml:trace>
  <inkml:trace contextRef="#ctx0" brushRef="#br0" timeOffset="20431.1686">10122 5803 12812,'20'0'480,"0"0"321,1-20 288,17 20-545,3-21-95,-1 21-321,-21-20-576,1 20-1314,0-19-1441,-20-1-3427</inkml:trace>
  <inkml:trace contextRef="#ctx0" brushRef="#br0" timeOffset="20588.1774">10183 5564 12203,'0'20'-64,"20"-1"1313,-20 1 513,18 20-385,3 0-416,-21-1-641,20 2-288,0 18-993,-20-19-544,20-20-929,-20 19-2243</inkml:trace>
  <inkml:trace contextRef="#ctx0" brushRef="#br0" timeOffset="20812.1901">10460 5882 11627,'20'59'96,"0"-39"-32,-20 20 0,21-1-481,-21-19 385,18 20 0,2-20-512,-20 0 63,0 0 609,0-20 1122,0 0-578,-20-20-480,2 20-31,-3-40 31,21 0-128,-20 1-481,20-21-1280,0 20-4357</inkml:trace>
  <inkml:trace contextRef="#ctx0" brushRef="#br0" timeOffset="20938.1974">10460 5882 1249,'40'-79'4196,"-19"59"-1442,-3 20 97,2 0-705,1 20-961,-21-1-576,20 1-65,0 20-191,-20-20-97,0-20 0,0 19-64,-20-19-448,0 20-961,20-20-1954,-21 0-5221</inkml:trace>
  <inkml:trace contextRef="#ctx0" brushRef="#br0" timeOffset="21245.2151">10659 5822 13837,'20'20'928,"-20"-1"898,20 2-545,0-1-928,-20-1-225,19 1 0,1 0-224,0-20 0,0 0 32,0 0-449,-1 0-287,-19-20-65,20 0 256,-20 1 129,-20-22-129,20 22 1,0 19 672,-19-20 576,19 20 161,0 0-160,0 0-545,0 0 288,0 20 0,19-1-191,1 2-129,0-1-128,0-20-513,0 0-544,-1 19-897,1-19-2530</inkml:trace>
  <inkml:trace contextRef="#ctx0" brushRef="#br0" timeOffset="21412.2247">10936 5783 9769,'0'0'2210,"20"0"-1025,0 0 1089,1 0-1121,17-21-192,-18 21-288,21 0-481,-2-20-160,-19 20-128,20-19-673,-20 19-1761,-20-20-4133</inkml:trace>
  <inkml:trace contextRef="#ctx0" brushRef="#br0" timeOffset="21620.2366">11035 5584 9705,'20'19'2370,"-20"1"-544,21 0 512,-21 21-673,20-2-351,-20 0-642,20 2-447,-20-2-257,19-20-193,1 22-287,-20-22-577,20 1-1057,-20-20-2435</inkml:trace>
  <inkml:trace contextRef="#ctx0" brushRef="#br0" timeOffset="21829.2485">11373 5365 17488,'0'19'-576,"0"-19"576,0 21 256,0-1-64,0 0-160,0-1-512,0 1-3140,20-20-9000</inkml:trace>
  <inkml:trace contextRef="#ctx0" brushRef="#br0" timeOffset="21973.2568">11533 5345 16111,'19'39'96,"-19"-18"320,0-1 33,0 19-289,0-19-352,-19 0-2018,19 20-11467</inkml:trace>
  <inkml:trace contextRef="#ctx0" brushRef="#br0" timeOffset="32751.8731">8138 9061 3459,'0'0'1441,"0"0"-416,0 0 481,0 0-738,0-20-127,0 20 512,0 0 160,20 0-96,-20 0-160,0 0-320,0 0-256,0 0-65,0-20 0,0 20-224,0 0-95,0 0 31,0 0 32,0 0-64,0 0 0,0 0-96,0 0 32,0 0-32,0 0 32,20 0-32,-20 0 32,0 0 0,0 0 385,0 0 191,-20 20-256,20 0-159,0 0-33,0 20-128,0-21-32,0 1-224,0 20-225,0-20-1184,0-20-3780</inkml:trace>
  <inkml:trace contextRef="#ctx0" brushRef="#br0" timeOffset="35637.0383">10976 7908 11434,'0'0'417,"0"0"-513,0 20 832,21 20 610,-21 0-33,20 19-64,-20 1-288,18 39-224,-18-19-257,0 19-224,20-40-128,-20 1-128,21-20 65,-21-20-130,20 0 130,-20-20-130,0-20-63,20 0-128,-20-20-96,0 1 63,19-1 1,-19 0 192,0 0-64,20 20 96,0 20 0,0 0 224,0 0 128,0 20 321,-20 20-161,19 0-288,1 0-128,-20-1-64,20 1-352,-20-20-481,20 19-1377,1-18-3876</inkml:trace>
  <inkml:trace contextRef="#ctx0" brushRef="#br0" timeOffset="36099.0645">11671 8524 13132,'20'-19'609,"-20"19"-513,0 0 608,-20 0 129,0 0 192,1 19-384,-1 1-417,0 0 64,20 20 129,0-21-1,0 21-320,20 0-96,0 0-64,19-20-128,21 0-97,-21-20-31,22 0 320,-23-20 96,3 0-128,-3 0 64,3-19 96,-41-1 33,0 19-33,0 2 32,-41-21-64,3 20-128,-3 20 0,-18 0 256,-1 0 32,1 20-128,19 0-128,21 0 32,-1-1-160,20-19 160,39 21-32,-19-21-128,40 0 96,-21 19 128,22-19-128,-23-19-96,3 19-32,-21 0-705,-2 0-1025,-18-21-2466</inkml:trace>
  <inkml:trace contextRef="#ctx0" brushRef="#br0" timeOffset="38646.2102">12386 7908 11242,'0'-20'929,"0"20"-288,0 0-257,0 0-288,-20 20 513,20 20 512,-19 20-321,-1-1-95,20 1-256,-20 20-193,20-1-32,0 0-128,0-19-96,0-21 0,20 21-128,0-40-545,19 0-544,-19 0-865,20-20-1825</inkml:trace>
  <inkml:trace contextRef="#ctx0" brushRef="#br0" timeOffset="38832.22">12564 8246 1921,'0'0'14638,"0"0"-14702,20 20 320,0 0 513,0 0 0,1 0-225,17-1-448,3 1-352,-3 20-577,3-40-256,-1 20-320,-1 0-1538,1-20-3395</inkml:trace>
  <inkml:trace contextRef="#ctx0" brushRef="#br0" timeOffset="39007.2308">12922 8246 13741,'-59'0'640,"39"20"-512,-20 0 513,-1 20 160,3-21-65,-3 22-608,21-22-544,2 1-1185,18 0-706,18-1-575,-18-19-4037</inkml:trace>
  <inkml:trace contextRef="#ctx0" brushRef="#br0" timeOffset="39236.2442">12882 8008 14541,'40'0'1089,"-20"20"-800,19 19 479,1 21 33,-20-1-128,19 1-65,-19 0-223,21-1-289,-21 1-64,-20-21 32,0 2-96,0-2-224,-20-19-65,20 0-672,-20 0-929,20-20-3907</inkml:trace>
  <inkml:trace contextRef="#ctx0" brushRef="#br0" timeOffset="39431.255">13517 8226 16591,'21'-19'1057,"-21"19"-961,20 0 1250,-2-21-257,23 21-321,-21 0-543,20 0-450,-21 0-1216,1 21-673,-20-21-3587</inkml:trace>
  <inkml:trace contextRef="#ctx0" brushRef="#br0" timeOffset="39561.2625">13538 8326 14413,'20'39'1185,"-20"-39"-608,38 0 320,3 0-481,-21 0-320,19 0-672,-19-20-4389</inkml:trace>
  <inkml:trace contextRef="#ctx0" brushRef="#br0" timeOffset="40002.288">14907 7570 10986,'20'-19'1665,"-20"-2"-800,0 42-96,0-2 96,0 2-257,0 17-383,0 23-97,20-2-96,-20 1-449,20-20-383,0 19-834,-1-19-1377,1-1-2306</inkml:trace>
  <inkml:trace contextRef="#ctx0" brushRef="#br0" timeOffset="40261.3028">14331 8226 16912,'-59'20'160,"59"-20"-481,39 20 353,2-20 417,38-20 384,40 20-193,20-20-191,20 1 63,39-2 193,-20 2-33,21-1-447,-19 0-161,-2 0 0,-20 0-64,-39 20-128,-19-20-609,-60 20-672,-20 0 320,-20 0-737,-40 0-2658</inkml:trace>
  <inkml:trace contextRef="#ctx0" brushRef="#br0" timeOffset="40593.3215">14550 8644 12139,'0'40'2018,"0"-1"-1345,20 1 287,0 0 33,-20 19-352,0-19-417,19 20-160,-19-21-64,20 1-64,-20 0-32,20-21-288,0 2-865,-20-21-1570,20 0-3619</inkml:trace>
  <inkml:trace contextRef="#ctx0" brushRef="#br0" timeOffset="40751.3308">14769 8842 15566,'38'0'1025,"3"0"-929,-21 0 577,19-20-513,1 20-224,-20 0-641,0 0-2754,-1-19-9353</inkml:trace>
  <inkml:trace contextRef="#ctx0" brushRef="#br0" timeOffset="40910.3398">14868 8684 12748,'20'59'1697,"-20"-19"-1152,19-1 768,-19 1-32,20 20-832,-20-20-578,20-21-1472,0 21-3940</inkml:trace>
  <inkml:trace contextRef="#ctx0" brushRef="#br0" timeOffset="41444.3705">15265 8941 15310,'20'21'577,"0"-42"-674,-1 21 194,21-19 63,0 19 384,-21-20 129,21 0-417,-20 0-224,19 0 64,-39 0 96,20 1-224,-20-1-128,-20 0 64,1 20-64,-1 0-128,-20 0 63,1 20 129,-1 0 192,0 19 97,21 1 95,-1 0-96,20 0 96,20-1-192,-1-19-96,21 0 33,19 0-98,-19-20 97,19-20-352,-19 20-737,19-40-3203</inkml:trace>
  <inkml:trace contextRef="#ctx0" brushRef="#br0" timeOffset="41646.382">15582 8544 13708,'0'-20'801,"0"1"-1409,21 19 864,-3-20 737,-18 20-192,20 0-673,1 0-224,19 0-641,-22 0-1473,-18 0-2755</inkml:trace>
  <inkml:trace contextRef="#ctx0" brushRef="#br0" timeOffset="42114.4088">15939 8425 3843,'0'-20'4997,"0"20"-4485,-20 0 1026,20 0-289,-19 0-448,19 20-193,-20 0-191,20-1-193,0 2-160,0 18-32,20 1 32,-1-20-32,1 19-96,20-18-192,-1-2 224,1-19 96,1 0 32,-3 0 96,3-19 160,-1-2 97,-21 2 95,1-1-223,-20 0-97,0 0 0,-20-19-128,1 19-128,-21-1-128,-1 2-96,-17-1 64,17 0 96,-18 1 63,19 19 1,1 0 97,19 19-65,20 1 64,0 0 128,20-1-32,-1 2 96,21-1-64,1-20-192,-3 0-32,3 19 0,-1-19-320,-22 0-705,3-19-2082,-1 19-7207</inkml:trace>
  <inkml:trace contextRef="#ctx0" brushRef="#br0" timeOffset="42302.4195">16257 8326 12139,'0'-20'2498,"20"20"-1729,0 0 961,0 0-1122,-1 0-127,21 0-417,-20 0-224,1 0-929,-3 0-1282,-18 0-3202</inkml:trace>
  <inkml:trace contextRef="#ctx0" brushRef="#br0" timeOffset="42431.4268">16317 8326 8680,'0'60'736,"0"-41"-768,19 21 225,-19-21 223,0 22-993,20-22-2562</inkml:trace>
  <inkml:trace contextRef="#ctx0" brushRef="#br0" timeOffset="42641.4389">16516 8464 14894,'39'41'2370,"1"-41"-1473,-20 19 800,19 1-736,-19-20-640,0 20-321,0-20-417,-1 0-960,1 0-225,-20 20-1473,0-20-8231</inkml:trace>
  <inkml:trace contextRef="#ctx0" brushRef="#br0" timeOffset="42800.448">16773 8386 13228,'-20'39'2178,"0"-19"-2018,-19 20 1025,19-1 353,0-19-1250,0 0-640,1 20-1602,-1-21-5349</inkml:trace>
  <inkml:trace contextRef="#ctx0" brushRef="#br0" timeOffset="43434.4843">16158 8127 9416,'20'0'833,"-20"0"-769,20 0 1826,0-20-224,-1 20-417,21 0-512,19 0-449,1 0-128,-1 0 160,2 0-256,-2 0-224,0 0-577,-19 0-512,19 0-1089,-19 0-4068</inkml:trace>
  <inkml:trace contextRef="#ctx0" brushRef="#br0" timeOffset="66001.7751">11335 9697 4932,'-21'0'3075,"21"0"-1858,0 0 96,0 0 289,0-20 32,0 20-289,21 0-769,-21 0-448,18-20 97,2 20-1,0 0 0,1 0-96,-1 0-32,19 0-64,1 0 0,-1 0-32,21 0 0,-1 20-32,1-20 0,19 0 0,1 0 64,19 0-64,20 0 32,-20 0 0,21 0 0,18 0-192,-19 0 96,21-20 0,-1 20 32,19 0 32,0-19 32,2 19-32,-2-21 64,2 21-32,-2-19 0,20 19-32,-18-20-32,18 20-128,1-20-1,0 0-31,0 20 32,-1-21-64,0 21 160,-18-19 128,-2 19 128,20 0 32,-18 0 64,-2-20-32,2 20-127,-2 0-33,2 0-64,-2 0 64,-19 0-64,20 0-64,-20 0 128,-20 0-128,-1 0 128,2-20-64,-41 20 32,1 0-224,-21 0-1218,-39-19-3651</inkml:trace>
  <inkml:trace contextRef="#ctx0" brushRef="#br0" timeOffset="76435.3718">1070 5285 11146,'0'21'737,"0"-21"-1378,20 0 641,0 0 32,0 0 385,19 0 511,1-21-255,1 21-385,-3 0-256,23 0 32,-22 0-64,1-19-416,0 19-705,-1 0-673,-19 0-672,0 0-737,-20 0-1249</inkml:trace>
  <inkml:trace contextRef="#ctx0" brushRef="#br0" timeOffset="76730.3887">1388 5147 11562,'-39'19'481,"19"-19"-673,20 0-32,0 0 736,0 0 353,20 0-32,0 0-321,-1 0-288,21 0 33,19 0 159,1 0-224,-1 0-128,-19 20-32,19-20-32,-18 21 32,-3-21 0,-17 19-64,-1-19 96,0 20 128,-20-20 225,0 20-225,-20-1-64,-21 2-96,3-1 0,-3-1-512,3 1-1442,-3-1-2626</inkml:trace>
  <inkml:trace contextRef="#ctx0" brushRef="#br0" timeOffset="77336.4231">1209 7451 2466,'-40'20'10378,"40"-20"-10378,-19 0 256,19 0 1089,19 0-480,1-20-449,20 20-223,-19 0-129,37 0 0,-17 0-64,-2-20-64,21 20-545,-21 0-960,1 0-2083</inkml:trace>
  <inkml:trace contextRef="#ctx0" brushRef="#br0" timeOffset="77588.4374">1448 7272 13196,'-20'0'96,"20"0"-288,0 20 865,20-20 800,19 0-320,-19 0-320,20 20-449,-1-20-288,1 20-96,1-20 128,-3 20-64,-17-20-32,-1 20 1,-20-1 95,0-19 0,0 20 64,-20 0-128,-1 0-32,-17-20 0,-3 20-352,1-20-1090,21 20-2914</inkml:trace>
  <inkml:trace contextRef="#ctx0" brushRef="#br0" timeOffset="78187.4719">1229 9041 13164,'-40'0'1601,"40"20"-1889,0-20 288,-20 0 961,20 0-64,0 0-288,20 0-97,-20 0-224,20 0 161,21 0-321,-21-20-96,18 20 0,3 0-192,-2-20-385,1 20-223,0 0-257,-1-20-481,-19 20-1248,0 0-930,0-20-3299</inkml:trace>
  <inkml:trace contextRef="#ctx0" brushRef="#br0" timeOffset="78483.489">1487 8862 12523,'-19'0'1858,"19"0"-2050,0 0 384,0 0 1057,19 0-384,1 0-192,0-20-353,20 20-288,-21 0-32,21 0 160,1 20-160,-3-20 0,3 20 32,-3-20-32,-17 20-32,-1-20-64,0 20 32,0-20 96,-20 19 352,0-19-127,0 21-65,-20-2-192,0 1 0,-21 0-224,3 0-769,-3 20-1698,21-21-6886</inkml:trace>
  <inkml:trace contextRef="#ctx0" brushRef="#br0" timeOffset="80931.629">2857 2483 8456,'-40'-19'480,"40"19"-192,-39 0 65,19 0-257,0 0 288,-20 19 705,1-19-608,-22 20-225,2 20 64,19-20 193,-19 0-33,0 19 32,19 1-31,-19 0-385,19 20-32,-1-21 96,3 21 289,18 19-65,-1-19 96,21 19-95,0-19-225,21 0-64,-1 0-64,18-1-32,23-19-96,-2 19-96,20-19-32,20-20 96,0 20-1,1-21 65,-1 1-160,2-20-160,-2 0-193,0 0-63,0-39 95,-20 19 449,0-20 96,0-19 64,-18-1 0,-2 0 417,-19 1 479,-21-21-287,21 20-224,-40-19-65,20 0-64,-40-1 65,0 1 191,0 19 161,-39 1-161,0-1-95,-22 20 256,2 0-1,0 20-415,0 1-386,0 19-63,-2 0-897,22 19-512,1 1-1410,17 0-2658</inkml:trace>
  <inkml:trace contextRef="#ctx0" brushRef="#br0" timeOffset="81272.6484">2580 2940 15054,'-20'20'1665,"20"-20"-2177,20 0 896,-2 0-63,23 0 127,-21 0 128,19 20-287,21 0-225,-21-20-96,1 20 96,0 0-256,-1-1-801,1 1-1153,-19 21-1602,17-41-3523</inkml:trace>
  <inkml:trace contextRef="#ctx0" brushRef="#br0" timeOffset="81482.6604">2916 2881 16591,'-39'40'-224,"-1"-21"288,20 21 256,0 0 193,-19-1 256,19 1-353,0 0-448,0-1-288,1-18-705,19-1-1089,0 0-2915</inkml:trace>
  <inkml:trace contextRef="#ctx0" brushRef="#br0" timeOffset="81812.6794">3115 3139 12395,'0'20'865,"-19"-1"-352,19-19 415,0 21-447,0-1-225,0 0 193,19 0-33,1-20-352,0 0-32,20 0 128,-1 0-32,1-20-64,-20 0-32,-1 0 129,1-20 287,-20 20 193,-20 1 31,1-2 65,-21 21-289,20-20-480,-19 20-96,-1 20-897,0-20-1089,21 21-4356</inkml:trace>
  <inkml:trace contextRef="#ctx0" brushRef="#br0" timeOffset="83391.7697">3611 3278 5925,'0'0'3908,"0"0"-3492,0 0-416,0 0-192,20 0 160,-20 0 160,20 0 160,-20 0 97,20 20 448,0-20-33,-20 20 65,19 0-128,1-20-417,0 20-256,0 20 0,1-21-32,-1 21 0,-2-20 64,2 20 33,1-1-1,19 1-32,-1 0 320,-19 0-320,20 19-64,-1-19 32,1 0-64,-1 20 32,1-21 32,1 21 32,-3-21 449,3 21 32,18-1-161,-19 1-256,19 0 256,-19-21-223,-1 22-1,21-2-96,-19 1 96,18-1-32,-19 1-128,19-1 257,-19 0-225,19 1 128,-19 1-96,-1-22-32,22 21 96,-23-1-192,3 1-64,18-20 32,1 20 288,-21 0-320,21-21 160,-1 21 64,-19-1 32,19-19 1,-18 0-65,-3 19 32,3-19-96,-1 0 0,-1-1-32,1 1 32,-1-19 0,21 18 0,-21 0-32,1 2 32,-19-22 0,17 20 64,3-18-192,-1 18 96,-1-19 96,-19 20-64,20-20-32,-1 0 32,-19-1-32,20 1 32,-19 0-64,17-20 64,-18 20 0,1 0-64,-1-20 64,-2 0-32,3 20 32,-1-20-64,0 20 64,0-20-64,-1 19 96,1-19-64,0 21 0,0-2 0,0-19 0,-1 20 32,21 1-32,-20-2 64,19 1-96,-19 0 64,20-20-32,-1 19 0,2 2 0,-1-1 96,-1-1-96,-19-19 64,20 20-96,-21-20 97,1 0-130,0 20 33,-20-20 96,20 0-31,-20 0-33,20 20-33,-20-20-31,20 0 64,-20 0-96,0 0-32,0 20-128,0-20-257,0 0-383,0 0-129,0 0-833,0 0-1473,-20 20-3716</inkml:trace>
  <inkml:trace contextRef="#ctx0" brushRef="#br0" timeOffset="83759.7904">6749 6478 13196,'-41'0'2723,"41"0"-1955,0 0 257,0 0-416,0 0-609,20 0 160,1 0 128,17 20-128,3-1-31,-3 1 63,23 0-32,-22 0-96,21-20-32,-20 0 32,-1 0 0,-19 0 128,1 0 161,-1-20 319,-2 0-159,2-19-33,1-1 33,-1 0-1,-20-19-224,0 19-191,0 0-97,0 0-353,0 20-640,0 1-832,0 19-866,0 0-4580</inkml:trace>
  <inkml:trace contextRef="#ctx0" brushRef="#br0" timeOffset="84986.8607">4663 2464 11082,'0'0'1441,"0"-20"1,0 20 544,0 0-961,0 0-449,0 20 193,21-1-225,-21 1-351,20 20-290,0-20 33,-2 19-512,23-19-641,-21 1-865,0-21-1890,-1 0-5349</inkml:trace>
  <inkml:trace contextRef="#ctx0" brushRef="#br0" timeOffset="85129.8691">4842 2523 8391,'0'20'8905,"0"-20"-9289,0 0 351,20 20 98,-20 0-97,20-1-673,0 22-640,0-22-1762,19 1-3620</inkml:trace>
  <inkml:trace contextRef="#ctx0" brushRef="#br0" timeOffset="85548.8931">5121 2483 13292,'0'0'801,"-20"0"-801,20 20 416,20 20-63,-20 19-193,18 1-96,3 20-192,-1-2-641,-20 3 609,20-22 96,0-19 128,-1 0 64,-19-21 128,0 1 161,0-20 191,0 0 833,0-20-960,20 1-545,-20-1-32,20 0-128,0 0-1,19 0 129,1 20 32,0 0-64,-1 20 128,-19 0 32,1 0 0,-1 0 128,-20-1 225,0-19 479,-20 20-63,-1 0-96,-17-20-417,-23 21-224,21-21-416,21 0-289,-21 0-832,40-21-2018,0 1-6887</inkml:trace>
  <inkml:trace contextRef="#ctx0" brushRef="#br0" timeOffset="85723.902">5617 2901 16687,'20'20'353,"-20"19"127,0-19 33,0 20-385,19-1-96,-19-19-513,20 21-544,0-22-832,-20 1-1475,20-20-3586</inkml:trace>
  <inkml:trace contextRef="#ctx0" brushRef="#br0" timeOffset="85859.9099">5617 2861 17552,'-20'-20'449,"20"20"-866,0 0-704,20 20-801,0 0-1665,-1-20-7239</inkml:trace>
  <inkml:trace contextRef="#ctx0" brushRef="#br0" timeOffset="86190.9297">5935 2960 16111,'-41'20'288,"1"0"417,21 0-545,-1 19-64,20-19 0,0 0-64,0 1-160,20-2-513,19-19 65,-19 0 352,1 0 95,17 0 1,-18-19 96,-20-2 32,21 1 32,-21 0 64,0 1-32,0-1-64,-21 0 97,21 0 383,-20 0 257,20 20-161,0 0-95,0 0-449,0 20 64,20 0 224,1 0-224,-1 19-224,0-19-480,19 0-898,1 1-1377,-1-21-2946</inkml:trace>
  <inkml:trace contextRef="#ctx0" brushRef="#br0" timeOffset="86465.9451">6253 2960 12748,'-21'-20'160,"1"20"769,20 20-193,-20-20-479,20 20 255,0-20 65,20 20-289,0 0-128,1 0 96,-3-1-64,22 1-95,-19 0-65,-1 1 0,-2-2 32,-18 1 96,0-20 352,0 19 257,0-19 0,-38 21-289,17-21-127,-19 0-193,22 0-128,-23 0-513,21-21-1056,0 21-2691</inkml:trace>
  <inkml:trace contextRef="#ctx0" brushRef="#br0" timeOffset="86739.9611">5556 2622 13965,'-18'-20'4100,"18"20"-3588,0 0 257,0 0-673,0 0-801,0 0-736,0 0-4773</inkml:trace>
  <inkml:trace contextRef="#ctx0" brushRef="#br0" timeOffset="87416.9997">7146 2782 16527,'-21'0'256,"1"19"-384,20-19 32,0 40 64,0 0 64,0 0 32,20-1 0,1 21-64,-1-21 32,18 1 32,3 0-96,-3-20 32,3-1 32,-1-19 64,-21-19 1,21 19-258,-20-20 1,-20-20 0,20 20 160,-20-19 64,0-1-96,-20 0-32,20 20 192,0 1 289,-20 19-289,20-20-96,0 20-64,0 20-128,0-20 288,0 39 128,20-19-128,0 20-64,-20-1-64,39 1-576,-19-19-674,0 18-800,19-20-1441,-19-19-3556</inkml:trace>
  <inkml:trace contextRef="#ctx0" brushRef="#br0" timeOffset="87763.0197">7642 2881 12299,'0'40'3011,"0"-21"-3075,0 21 160,0-20 0,0 20-32,0-21 0,0 1 32,0 0-32,20-20 32,-20 0 353,0 0 31,0 0-512,0-20-96,0-19 32,18 19-256,-18-20-129,21 0 33,-1 21 320,-20-21 192,20 40 416,0-20 321,-1 20 96,1 0-128,-20 20-321,20 20-384,-20-21 0,20 21-64,-20 0-352,0-20-257,20 19-608,-20-19-288,20-20-834,-20 21-1536</inkml:trace>
  <inkml:trace contextRef="#ctx0" brushRef="#br0" timeOffset="87930.0293">8018 2901 13324,'21'20'641,"-21"-1"416,0 21-641,20 0-448,-20-20-512,20-1-225,-2 1-1409,3 0-5542</inkml:trace>
  <inkml:trace contextRef="#ctx0" brushRef="#br0" timeOffset="88060.0364">8039 2702 18321,'0'-20'-1506,"0"20"-447,0 0-2756</inkml:trace>
  <inkml:trace contextRef="#ctx0" brushRef="#br0" timeOffset="88268.0484">8217 2820 13676,'40'21'1282,"-1"-21"1216,1 0-704,19-21-641,-19 21-192,19-19-609,2 19-128,-2-19-320,-19-1-448,0 20-641,-40 0-385,0-20-1024,0 20-3556</inkml:trace>
  <inkml:trace contextRef="#ctx0" brushRef="#br0" timeOffset="88485.061">8476 2583 12684,'0'39'800,"0"1"1346,0 0-384,0 20-385,18-2-896,-18-17-385,0 19-192,20-1-609,-20-19-320,21-1-1505,-1-19-4293</inkml:trace>
  <inkml:trace contextRef="#ctx0" brushRef="#br0" timeOffset="88774.0776">8911 2345 10762,'0'-21'192,"0"21"1153,0 21-544,0-2 288,0-19-128,-18 40-545,18-20-320,0 20-64,0-21-96,0-19-224,18 20-513,-18-20-736,21 0-897,-1 0-4805</inkml:trace>
  <inkml:trace contextRef="#ctx0" brushRef="#br0" timeOffset="88917.0857">9011 2385 14349,'20'39'737,"-20"-19"256,0 0-385,0-1-416,0 1-256,0 20-800,0-20-3428</inkml:trace>
  <inkml:trace contextRef="#ctx0" brushRef="#br0" timeOffset="93583.3524">7780 3894 14701,'0'20'609,"0"0"-961,20 0 640,0 0 385,20 0 159,-1-1 129,21 1-384,-21 20-417,22-20-128,-2 0-32,-19-1-32,19 2-513,-19-2-576,-20 1-768,-1 0-1218,1 0-2178</inkml:trace>
  <inkml:trace contextRef="#ctx0" brushRef="#br0" timeOffset="93771.3634">8197 3934 16047,'-19'20'384,"-1"0"-352,0 19 384,0 2 193,-19-2 0,19 21-417,-21-21-256,21 21-545,2 0-320,18-20-800,0-21-2243</inkml:trace>
  <inkml:trace contextRef="#ctx0" brushRef="#br0" timeOffset="94068.3804">8435 4232 14093,'0'20'1313,"-20"-20"-1505,20 20 608,0-20-63,0 19 95,20 2-160,1-2-192,-1 2-96,18-2-224,-17-19 160,19 0 64,-21 0 64,21 0 0,-20-19 96,-20-2 97,20 2 31,-40-2-96,0 2-32,0-1-32,0 0-128,-19 20-224,19 0-480,-21-20-578,41 20-2625</inkml:trace>
  <inkml:trace contextRef="#ctx0" brushRef="#br0" timeOffset="94262.3914">8832 4033 10089,'20'0'7367,"-20"0"-7175,0 0 1121,21 0-352,-1 0-64,19 0-416,1 0-353,-20-20-416,19 20-962,-19 0-1120,0 0-7591</inkml:trace>
  <inkml:trace contextRef="#ctx0" brushRef="#br0" timeOffset="94414.4">8893 4153 15406,'18'19'-64,"3"-19"1986,19 0-641,-1 0-384,1-19-256,0 19-770,-1 0-1216,-19 0-1730,0 0-5893</inkml:trace>
  <inkml:trace contextRef="#ctx0" brushRef="#br0" timeOffset="94666.4144">9488 3835 10345,'0'-20'1217,"0"20"897,0 0-256,0 20-641,0-1 97,0 21-33,0 20-448,0-1-289,0 1-224,20-1-320,-1 1 0,-19 0-768,20-21-546,0 1-671,-20 0-3108</inkml:trace>
  <inkml:trace contextRef="#ctx0" brushRef="#br0" timeOffset="124880.1424">7522 11942 9929,'-20'19'544,"20"-19"-1408,0 0 864,0 0 1345,0 0 481,0 0-994,0 0-383,0 0-97,0 0 65,20 21-97,-20-21-32,0 0-160,20 0 128,1 0 33,-3 0-33,2 0-64,21 0 0,-3 0-31,3 0-65,18 0-64,-19 0-32,20 0 0,-1 0 32,0 0-64,2 0 32,-2 0-64,1 20 32,19-20 0,20 0 32,-20 0 32,21 0-32,-1 0 32,20-20-32,-20 20 32,21 20 0,-21-20-32,39 0 0,-19 0 0,21 0-32,-21 0 64,19 0-32,2 0 32,-1-20-32,19 20 0,-18-21 0,-2 21 224,-19 0-128,21 0-32,-21 0 0,-1-19-96,1 19 64,1 0-32,19 19 0,-19-19 0,-2 0 0,1 0 0,20 0 0,-19 0 0,18 0 32,1 0-64,-19 0 128,18 0-64,-19 0 64,0 0-320,1-19 544,-21 19-320,20 0 129,1 0-162,-21 0 33,0-19-64,-40 19 128,20 0-64,-38-21-256,17 21 224,-37 0 288,-1 0-800,-20 0-1762,-20 0-4164</inkml:trace>
  <inkml:trace contextRef="#ctx0" brushRef="#br0" timeOffset="131713.5333">10521 12776 5220,'0'0'2339,"0"-19"-1058,0 19 1185,0 0 353,0-20-1538,0 20-576,-21-20-129,21 20-191,-20-20-1,0 20 96,0 0-127,1 0-33,-1 0-224,-20 0-32,20 0-96,-19 20-32,-1 0 64,20 19-32,20-19 0,0 1-160,0 18 128,20-19 0,20-1 64,-1-19 0,21 0 64,-21 0-64,21 0 32,-21-19 0,-19-1 64,21 1 32,-21-1 32,-20-1 97,0 1-289,0 1-225,-20 19 449,0-20-288,-1 20 0,21 20 32,-20-1-32,20 1-128,0 1 512,20 18-320,1 0 32,-1-18-32,0 19 96,-2-1-96,3 1 32,-1-20 64,-20 20 160,0-20 193,-20 19 95,-19-19 33,19 0-1,-21-20-319,-18 20-1,19-20-352,1 20 96,-21-20-385,20 0-255,1 0-385,19-20-129,0 20-799,20-20-1955</inkml:trace>
  <inkml:trace contextRef="#ctx0" brushRef="#br0" timeOffset="132204.5613">10976 12399 7623,'0'-39'2850,"0"18"-1953,0 21 1121,0 0-224,0 0-609,-20 0-769,20 21 65,0-2 256,0 21-33,-20-21 33,20 22-449,0 19-128,-19-1 0,19 0-31,0 1-225,19-1 96,-19-18-257,20-2-319,0-19-289,1-1-416,-1 2-1186,-2-21-3490</inkml:trace>
  <inkml:trace contextRef="#ctx0" brushRef="#br0" timeOffset="132557.5813">11215 12598 15342,'-20'0'1153,"20"0"-1057,0 0 1282,20 0-321,0 20-673,-1-20-256,21 20-64,-20-1-64,19-19 32,1 0-288,1 20 160,-23-20-32,-18 20 160,0 0 32,0 0 0,-18 0 160,-23-1 224,21 1-63,0-20-289,20 21 0,0-1 0,0-1 0,20 1-192,0-20-96,21 19-449,-23-19-576,23 0-801,-21 0-2434,0 0-7686</inkml:trace>
  <inkml:trace contextRef="#ctx0" brushRef="#br0" timeOffset="132687.5889">11393 12837 6982,'-79'0'6598,"39"0"-5957,40 0 576,-20 0 609,40-20-1218,0 20-608,0 0-256,19-21-545,1 21-1441,1 0-3299</inkml:trace>
  <inkml:trace contextRef="#ctx0" brushRef="#br0" timeOffset="132926.6029">11513 12399 12267,'20'-20'961,"-1"40"288,1-20 673,0 20-352,0 20-321,19-20-256,-19 19-385,20 21-127,-20-20-129,-1 19-224,1-19-128,-20 0-96,0-1 416,0 2-864,-20-22 31,1 1-800,-1-1-673,-20 2-2626</inkml:trace>
  <inkml:trace contextRef="#ctx0" brushRef="#br0" timeOffset="133228.6202">12286 12697 1,'0'0'18096,"0"20"-18321,21-20 193,-1 0 673,0 0-64,-1-20-738,1 20-1120,0 0-3203</inkml:trace>
  <inkml:trace contextRef="#ctx0" brushRef="#br0" timeOffset="133364.6279">12386 12737 5445,'-39'20'11563,"39"-1"-11019,0 1 1314,0-20 32,19 0-961,1 0-737,0 0-705,20 0-1601,-1 0-4292</inkml:trace>
  <inkml:trace contextRef="#ctx0" brushRef="#br0" timeOffset="133762.6508">14352 12141 1889,'20'-20'12556,"-2"20"-11819,-18 20 384,0-20 416,20 20-95,-20 0-834,0 19-351,0 1-257,21 0-64,-21-1-385,20 1-800,-20 19-1153,0-18-1538,0-21-2242</inkml:trace>
  <inkml:trace contextRef="#ctx0" brushRef="#br0" timeOffset="133992.6639">14014 12578 16111,'-120'20'1185,"61"0"-993,39-20-64,0 0 1121,20 20-64,40-20-704,1 0-257,38 0-128,20 0 160,39 0 129,22 0-1,-2 0-224,21-20-32,-20 20 1,19 0-97,-39-20-961,-19 20-160,-41 0-417,-20 0-672,-39 20-1537,0-20-4421</inkml:trace>
  <inkml:trace contextRef="#ctx0" brushRef="#br0" timeOffset="134268.6797">13975 12956 18257,'-41'79'1890,"21"-59"-2051,20 40-127,0-21 256,0 21 160,0-21-64,0 21-160,0-1-224,20-18 320,1-1-128,-21-1-257,20-19-415,-2-20-1122,-18 0-2723</inkml:trace>
  <inkml:trace contextRef="#ctx0" brushRef="#br0" timeOffset="134418.6883">14034 13174 16047,'20'0'672,"0"0"-319,19 20 127,1-20-448,-1 0-192,1 0-1025,0 0-1826,-21 0-3107</inkml:trace>
  <inkml:trace contextRef="#ctx0" brushRef="#br0" timeOffset="134576.6973">14272 13035 14445,'-20'20'897,"20"0"-481,0 20 1346,0-1-64,0 21-1122,-20-21-832,20 21-1442,0-20-1377,0 0-3170</inkml:trace>
  <inkml:trace contextRef="#ctx0" brushRef="#br0" timeOffset="134923.7172">14530 13313 14445,'0'20'192,"20"-20"-256,0 0 801,0 20 512,-1-20-640,21 0-289,0-20 32,-1 20 161,2-20-289,-21 1-128,-2-2 96,-18 21-288,0-20-320,-18 20 96,-23-19 320,1 38 192,1-19 128,-1 20 96,1 1-31,19 18 352,0 0-161,0 2 65,20-1-321,20-21-256,20 1-224,-1 0 32,1-20-321,19 0-608,2 0-704,-23-20-3364</inkml:trace>
  <inkml:trace contextRef="#ctx0" brushRef="#br0" timeOffset="135118.7283">14947 13095 15150,'0'0'2242,"0"20"-2370,-20-20 320,20 0 1121,0 0-288,20 0-640,0 0-225,-20 0-192,39 0-737,-19 0-897,0 0-3426</inkml:trace>
  <inkml:trace contextRef="#ctx0" brushRef="#br0" timeOffset="135420.7456">15244 12936 15022,'0'0'192,"21"0"-32,-21 0 1634,40 0-257,-21 0-768,21-20-160,0 20-193,19 0 32,-39 0-416,19 0-64,-19 20 32,-20-20-288,-20 20 64,20 0 160,-19 19 96,-1-19 0,0 20-64,0 0 128,20-21-128,0 1 224,20 0 0,0-20-32,0 0-96,19 0-192,-19 0-736,0 0-898,1 0-2082</inkml:trace>
  <inkml:trace contextRef="#ctx0" brushRef="#br0" timeOffset="135587.7552">15344 13035 17200,'-20'20'640,"40"-20"-255,0 0 1248,0 0-384,19 0-384,21 0-705,-21-20-352,1 20-1377,1 0-2883</inkml:trace>
  <inkml:trace contextRef="#ctx0" brushRef="#br0" timeOffset="151470.6634">20525 6260 2466,'20'-21'3363,"-20"21"-2210,0 0 1153,0 0 449,0 0-897,0 0-385,0 0-352,0 0-448,0 0-225,0 21 97,-20-2-129,20 1-128,-20 19 97,20 2-65,-19-2 0,19 21-224,-20-1 1,0-19-1,20 20-192,0-20 96,0 0-161,0-21-191,0-19-385,0 20-544,20-20-961,-20 0-2242</inkml:trace>
  <inkml:trace contextRef="#ctx0" brushRef="#br0" timeOffset="151888.6875">20247 6517 416,'0'0'4356,"0"0"-4292,0 0 288,0 0 1346,0 0-385,0 0-192,0 0-192,0-19-352,21 19-97,-21-20 65,20 0-193,-2 0-128,-18 0-32,21 0-95,-1-19 319,0 18-224,0 2-64,-1-21 161,1 21 159,0-2-128,0 21 97,0-20-129,-1 20 160,-19 0-191,20 0-193,-20 0 0,20 20-64,0-20 64,0 21 32,-1-2 0,1 1-32,0 0-64,0-1-64,19 2-192,-19-1-65,21-1-191,-21-19-1442,19 0-6278</inkml:trace>
  <inkml:trace contextRef="#ctx0" brushRef="#br0" timeOffset="156946.9768">19592 7093 3203,'-19'0'13132,"19"0"-12107,0 0-833,0 21 353,19-2-257,-19 2-192,20 18-96,0-19-256,0 20-513,-20-21-192,20 1-352,-1-20-1666,1 0-5477</inkml:trace>
  <inkml:trace contextRef="#ctx0" brushRef="#br0" timeOffset="157096.9853">19751 7114 13516,'0'40'1954,"0"-21"-1602,0-19 225,20 40-64,-20-20-417,19 0-96,1-1-545,0-19-1409,1 20-2978</inkml:trace>
  <inkml:trace contextRef="#ctx0" brushRef="#br0" timeOffset="157537.0106">20049 7411 13004,'0'20'1761,"0"-20"-1889,0 20 160,0 0 193,0 19-129,0-19-32,0 20-32,20-19-32,-20-2-96,19 0-32,1-19 31,0 0-287,0 0-160,-20-19 95,20 19-95,-1-40 95,-19 21 129,0 19 224,0-21 224,0 21 384,0 0-95,20 0 288,-20 21-257,20-2-320,0 2-96,1-21-64,-1 19-256,19-19 0,-19 0 223,20 0 226,-21-19 479,-19-2 193,20 2-256,-20-2-65,-20-18-192,20 19-352,-19 0-256,-1 0-289,20 20-1088,-20 0-3140</inkml:trace>
  <inkml:trace contextRef="#ctx0" brushRef="#br0" timeOffset="157862.0289">20545 7570 12651,'0'21'0,"0"-21"-96,20 0 577,-20 0-1,20 0-255,19 0-65,-19-21-160,-20 2 32,20-2 160,-20 1 160,-20 20 161,0-19-257,0 19-64,1 0 64,-1 19-160,0-19-96,20 20 32,0 1 193,0-2-33,20 2 64,-20-2-192,39-19-128,-19 19-641,20-19-1024,-1 0-3172</inkml:trace>
  <inkml:trace contextRef="#ctx0" brushRef="#br0" timeOffset="158000.0371">20823 7570 14157,'0'21'1345,"0"-2"-1153,0 0 321,20-19-385,0 21-1473,0-21-3011</inkml:trace>
  <inkml:trace contextRef="#ctx0" brushRef="#br0" timeOffset="158150.0456">20922 7372 15822,'-20'0'865,"20"0"-5477,20 0-129,0 19-2465</inkml:trace>
  <inkml:trace contextRef="#ctx0" brushRef="#br0" timeOffset="158591.0709">21181 7510 11755,'-20'0'1409,"-1"0"-1954,1 0 1410,2 20 192,-2 1-833,20-2-31,0 2-97,0-2-160,20 0-64,-2-19 128,-18 21-64,41-21 31,-21 0 66,-20-21 191,20 2 160,-1 0 193,-19-2-65,20 2-320,-20 19-96,0-21-128,0 21-224,-20 0-96,20 21 288,0 19-32,0-2 192,0 3-64,0-1 128,20-1-32,-20 1-96,0 0 32,20-1 192,-20-19 417,0 0 288,0-20 192,-20 20-32,0-20-160,-19 0-449,19 0-383,-21-20-129,23 20-225,-23-20-479,1 0-257,20 1-352,1-1-994,19 0-1728,19 0-6311</inkml:trace>
  <inkml:trace contextRef="#ctx0" brushRef="#br0" timeOffset="158965.0923">21379 7173 10025,'20'0'705,"-20"20"-65,19 0 1763,-19 39-129,0 1-993,0-1-384,0 1-321,0-1-512,0 1 97,0-39-97,0 17-64,0-38 64,0 21 32,20-21-32,-20-21-128,20 21-225,-20-19-95,20 0-32,1-21-289,-3 19-448,2 21 608,0 0 513,1 0 545,-21 0 704,0 40-320,0-19-160,0-2-289,0 0-288,0 2-288,0-1-641,0-20-1153,20 20-2658</inkml:trace>
  <inkml:trace contextRef="#ctx0" brushRef="#br0" timeOffset="159925.1472">21736 7431 11883,'20'0'320,"0"0"993,0 0 545,-1 0-833,1 0-160,20-20-321,1 20-383,18 0-129,-1-20-32,-17 20-65,18 0-351,-39-19-705,20 19-833,-20 0-1569,-20 0-2499</inkml:trace>
  <inkml:trace contextRef="#ctx0" brushRef="#br0" timeOffset="160192.1624">21995 7193 11755,'20'0'929,"-20"0"-1090,0 20 898,0 0 833,0 0-481,0 39-129,0-19-287,0 19-256,0 1-65,0-1-128,0-19-96,0 0-224,18 0-352,-18-20-417,21 0-1089,-1 0-3107</inkml:trace>
  <inkml:trace contextRef="#ctx0" brushRef="#br0" timeOffset="160509.1803">22412 7034 11402,'0'0'1954,"0"0"-1858,0 0 1698,-20 20-128,20 0-1122,0-1-384,0 21-64,0-19-64,0-21-256,0 19-801,0 1-2082,20-20-6534</inkml:trace>
  <inkml:trace contextRef="#ctx0" brushRef="#br0" timeOffset="160639.1879">22530 7034 10730,'0'20'6502,"-19"0"-6374,19-1 32,0 2 577,0-2-513,-20 21-1313,20-20-3491</inkml:trace>
  <inkml:trace contextRef="#ctx0" brushRef="#br0" timeOffset="163265.338">22272 7551 4131,'0'-21'3203,"20"21"-3203,-20 0 1602,20-20 736,-20 20-832,19-19-257,-19 19-320,20 0-161,-20 0 193,0-20-96,0 20-288,0 0-353,0 0-160,-20 0-96,1 0 32,-21 0-32,20 0 64,0 20-96,-19-20 160,19 19-64,20 1-32,0 1 0,0-2 0,20 2 0,0-21-64,19 19 0,1-19-128,-1 19 32,1-19-1,-19 0 1,-1 21-96,-20-21 96,0 20 224,-20-20 0,-21 0 160,21 0 225,-19 0 95,19 20 33,-20-20-481,21 0-64,-1 0-224,20 0-1186,-20 0-2273</inkml:trace>
  <inkml:trace contextRef="#ctx0" brushRef="#br0" timeOffset="165284.4533">20327 8207 8808,'-59'19'352,"38"21"-1281,-19-20 481,1 39 1857,19 1 1570,0-1-769,0 1-704,20 0-449,20 0-577,0-1-288,19 1 64,1-20-159,1-21-97,-3 1 0,23 0-33,-22-20-287,1 0-256,0 0-545,-1 0-1506,-39-20-5380</inkml:trace>
  <inkml:trace contextRef="#ctx0" brushRef="#br0" timeOffset="166114.501">21021 8842 768,'20'0'11179,"-20"0"-11499,0 0-65,0 20 1282,0 20 576,20-1-287,1 21-258,-1 0-607,-2 0-257,2-1 32,1 1-64,-1-21 64,-20 1 64,0-20 257,20-20 159,-20 0 97,-20-20-449,20 0-224,-20-19 32,-1-1 64,1 0-128,20-19 32,0-1-352,0-20-769,0 21-865,20-1 1025,-20 20 929,41 21-128,-21 19-1,19 0 33,-19 19 256,20-19 641,-21 40 128,-19-20 32,0 0-256,-19 0-257,-1-1-256,0 2-64,0-21-224,0 19-224,-19-19-833,39 0-1954,-20 0-5349</inkml:trace>
  <inkml:trace contextRef="#ctx0" brushRef="#br0" timeOffset="167333.5709">21616 8803 15086,'41'-40'3107,"-41"40"-3780,-20-20 385,-1 40 288,3-20-96,-2 20 64,-21 19 0,21 1-64,2-20-97,18 20 33,0 0-224,18-21-705,22-19-128,1 20 288,-2-20 609,1-20 63,-1 20-640,1-19 481,-20-2 352,0-18-160,-20 19-577,0 0-480,0 20-32,-20 0 512,0 0 833,0 0 833,20 20-129,0 0-608,0 0 65,0-1-193,20 2-225,20-21 193,-21 19 353,1-19 1024,0-19-96,0-2-96,-20 2 64,0-1-31,0 0-162,0-20-735,0 20-513,0 1-321,20 19-160,-20-20-224,21 20-128,-3 0 353,23 0 127,-21 0 161,0 0 352,19 0 128,-19 0 32,20 0 128,-21 0-64,-19 0-160,20 0 0,-20 0-128,-20 20 128,20-20 96,-19 19 64,-1 1 225,0 20 95,0-20-352,20 0-64,0-1 1,20 2-194,0-21-127,19 0-96,1 0 128,-20-21 256,19 2 224,-19-1 224,0 0 193,0 0 96,-20 0-417,0 0-352,0-19-320,0 19-257,-20 20 97,20-20 320,0 20 128,0 20-65,-20 0 194,20 0-33,0-1-128,0 1-1,20 0 33,0 20-96,-20-40 32,20 20 96,-20-1 160,19-19 321,-19 0 352,0 0-193,0 0-287,0-19-257,20 19 0,-20-20-64,0 0-32,0 20 32,0-20-64,0 20 0,20-20-64,-20 20 64,21 0 0,-21 0 0,0 0 32,20 0 32,-20 0 32,0 20 0,18-20 32,-18 0 32,0 0 0,0 0 96,0 0 0,0 0-95,0 0-129,0 0 32,0 0 32,0 0-64,20 0-64,-20 0 0,0 20 64,0-20 0,21 0 0,-21 20 0,20-20 0,0 0-97,-1 0 1,1 0 64,0 0 32,0-20 0,0 20 32,19-20 64,-19 20 1,0-20 63,-20 0-64,0 1 320,0 19 257,-20-20-481,0 20-64,0 0 417,-19 20-97,19-1-192,20 1-128,0 0 1,0 0-97,20 0 160,0 0-224,-1-20-96,21 19 64,0-19-161,-1 0-31,-19 0-545,0 0-1281,1 0-1665,-21-19-3588</inkml:trace>
  <inkml:trace contextRef="#ctx0" brushRef="#br0" timeOffset="167477.5791">22768 8763 14958,'20'-20'1473,"1"20"-1377,-1 0 1217,19 0-63,21-20-610,-21 20-191,21 0-417,-21-20-449,1 20-800,-20 0-2530,-1-19-10667</inkml:trace>
  <inkml:trace contextRef="#ctx0" brushRef="#br0" timeOffset="167678.5903">22928 8505 15214,'19'19'1698,"-19"1"-1058,20 20 1058,-20-1 95,20 1-736,-20 0-736,20 20-321,-20-20-353,0-1-127,0 1 192,0-20-801,0 0-737,0-1-737,0 2-1632,0-21-7431</inkml:trace>
  <inkml:trace contextRef="#ctx0" brushRef="#br0" timeOffset="168033.6109">23046 8922 13965,'20'0'64,"-20"0"-32,20 0 1057,20-20-609,-21 20-384,1-20-32,20 20-64,-19-20 0,-21 0 32,0 0 129,0 20 287,0-19-352,-21 19 32,1 0-128,0 0-64,0 0-96,1 0 0,19 19 96,0 1 64,0 0 0,0 20 96,19-20 128,1-1 64,0 2 161,21-2-225,-3-19-96,-17 0 0,19 0 513,-40 0-65,18-19-255,3 19-225,-21-21-96,20 2-96,-20-1-32,20 20-161,-20-20-287,20 0-737,-20 20-1890,19 0-5125</inkml:trace>
  <inkml:trace contextRef="#ctx0" brushRef="#br0" timeOffset="168300.626">23643 8803 12780,'-20'-20'2434,"-1"20"-2626,1 0 704,-19 0 1218,19 0-993,-20 0-481,20 20-192,20-1-256,0 1-1,20 0-127,20 0 96,-1 0 0,-19 0 224,21-1 128,-21 2 96,-2-2 64,-18-19 481,0 20 64,-18-20-417,-23 20-320,21-20-32,0 0-352,-19 0-1057,19 0-3171</inkml:trace>
  <inkml:trace contextRef="#ctx0" brushRef="#br0" timeOffset="169503.695">24178 8246 11947,'60'-39'416,"-41"18"-480,-19 21 833,0-19 1025,20 19-930,-20 0 161,0 0 160,0 19-352,-20 21-160,1 0-385,-1 0-224,0-1-32,-21 2-64,23-2 0,-23 0-288,21 2-32,20-2-225,-20-19-320,20 0-897,-18 0-2017,18-1-3556</inkml:trace>
  <inkml:trace contextRef="#ctx0" brushRef="#br0" timeOffset="169742.7087">23940 8445 14253,'0'0'673,"0"0"-737,0 0 544,-20 19 737,20 2-512,20-1-353,-20-1-32,0 1-159,19 0-97,-19 20 32,20-21 0,0 2-64,21-2 64,-3 2-96,3-21 96,-3 0-160,3 0-160,-1 0-481,-1 0-2434,1-21-11305</inkml:trace>
  <inkml:trace contextRef="#ctx0" brushRef="#br0" timeOffset="173899.9463">23027 7451 8359,'-20'0'8136,"0"-20"-7655,20 20-353,0 0 480,0 0 321,20 0-192,0-20 0,-1 20-417,21 0-192,19 0-32,1 0 128,-1 0-256,2 0 32,-22-20 96,1 20-288,19 0-513,-19-19-255,0 19-642,-21 0-2017,-19 0-4869</inkml:trace>
  <inkml:trace contextRef="#ctx0" brushRef="#br0" timeOffset="174195.9633">23086 7213 10762,'20'-20'544,"0"20"-736,-1 0-32,-19 0-96,0 0-737,0 20 640,-39 0-672,19 19 320,-39-19 1154,19 20 2145,-19 0 97,19-1-257,-1 1-737,23-20-768,18 19-288,39-19-193,1 1-128,39-2-95,-20 2-226,21-2-223,-21 0-1217,0-19-4069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1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37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1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46">3791 2563 13933,'0'0'1505,"0"20"-1249,0-20 33,20 0 479,-2 19 1,23 22 0,-1-22-449,-1 21-128,21 20-96,-1-21-128,0 1-64,-19-20-192,1 20-385,-3-20-63,3-1-578,-21-19-960,-2 0-1954</inkml:trace>
  <inkml:trace contextRef="#ctx0" brushRef="#br0" timeOffset="4470.2556">4208 2622 14765,'-21'0'1090,"1"0"-1026,0 0 96,0 21 96,1-2 192,-1 21 225,-20 20-545,20-21 0,1 1-128,-1 0-64,0 0-480,0-1-1698,20 1-3908</inkml:trace>
  <inkml:trace contextRef="#ctx0" brushRef="#br0" timeOffset="4881.2786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6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6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7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7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4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1">9984 2225 9064,'-20'-20'481,"20"20"1504,0 0-1024,0 0-96,0 20 352,-20 0-64,20 0-288,0 1-288,0 17-385,20 2-32,-20 0-160,20-20-160,0 20-577,-1-1-416,1 1-224,0-20-417,0-20-1729,1 20-4709</inkml:trace>
  <inkml:trace contextRef="#ctx0" brushRef="#br0" timeOffset="21578.2341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3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1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8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1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8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5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3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49">5676 13134 13837,'0'20'864,"0"-20"-735,-20 20 31,20-20 384,0 40-95,0-1-225,0 2-96,0 18-96,0 1-32,0-1-64,0 1-320,0-20-673,0-1-897,0 1-1185,0-20-4549</inkml:trace>
  <inkml:trace contextRef="#ctx0" brushRef="#br0" timeOffset="56889.2536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38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8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5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5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5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1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7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7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1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3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7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1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4">14530 11605 11114,'-20'40'1409,"20"-21"-1313,0 21 1,0-20-33,0 0-128,20 0-609,0-1-416,-20 1-705,20-20-3203</inkml:trace>
  <inkml:trace contextRef="#ctx0" brushRef="#br0" timeOffset="77709.4436">14590 11545 11851,'0'-19'1857,"0"-2"-1760,19 21-33,1 0-1217,0 0-3524</inkml:trace>
  <inkml:trace contextRef="#ctx0" brushRef="#br0" timeOffset="78069.4651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8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4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59">16455 11168 10922,'0'0'288,"0"0"-896,0 20 1120,0-1 1474,20 1-321,-20 40-608,21-1-384,-21 20-417,20-18-256,-20-2 0,18 1-64,3-1-320,-1-19-609,0-20-1089,0 0-2819</inkml:trace>
  <inkml:trace contextRef="#ctx0" brushRef="#br0" timeOffset="80110.5819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4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4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37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4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1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37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1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46">3791 2563 13933,'0'0'1505,"0"20"-1249,0-20 33,20 0 479,-2 19 1,23 22 0,-1-22-449,-1 21-128,21 20-96,-1-21-128,0 1-64,-19-20-192,1 20-385,-3-20-63,3-1-578,-21-19-960,-2 0-1954</inkml:trace>
  <inkml:trace contextRef="#ctx0" brushRef="#br0" timeOffset="4470.2556">4208 2622 14765,'-21'0'1090,"1"0"-1026,0 0 96,0 21 96,1-2 192,-1 21 225,-20 20-545,20-21 0,1 1-128,-1 0-64,0 0-480,0-1-1698,20 1-3908</inkml:trace>
  <inkml:trace contextRef="#ctx0" brushRef="#br0" timeOffset="4881.2786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6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6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7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7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4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1">9984 2225 9064,'-20'-20'481,"20"20"1504,0 0-1024,0 0-96,0 20 352,-20 0-64,20 0-288,0 1-288,0 17-385,20 2-32,-20 0-160,20-20-160,0 20-577,-1-1-416,1 1-224,0-20-417,0-20-1729,1 20-4709</inkml:trace>
  <inkml:trace contextRef="#ctx0" brushRef="#br0" timeOffset="21578.2341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3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1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8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1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8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5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3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49">5676 13134 13837,'0'20'864,"0"-20"-735,-20 20 31,20-20 384,0 40-95,0-1-225,0 2-96,0 18-96,0 1-32,0-1-64,0 1-320,0-20-673,0-1-897,0 1-1185,0-20-4549</inkml:trace>
  <inkml:trace contextRef="#ctx0" brushRef="#br0" timeOffset="56889.2536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38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8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5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5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5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1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7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7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1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3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7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1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4">14530 11605 11114,'-20'40'1409,"20"-21"-1313,0 21 1,0-20-33,0 0-128,20 0-609,0-1-416,-20 1-705,20-20-3203</inkml:trace>
  <inkml:trace contextRef="#ctx0" brushRef="#br0" timeOffset="77709.4436">14590 11545 11851,'0'-19'1857,"0"-2"-1760,19 21-33,1 0-1217,0 0-3524</inkml:trace>
  <inkml:trace contextRef="#ctx0" brushRef="#br0" timeOffset="78069.4651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8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4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59">16455 11168 10922,'0'0'288,"0"0"-896,0 20 1120,0-1 1474,20 1-321,-20 40-608,21-1-384,-21 20-417,20-18-256,-20-2 0,18 1-64,3-1-320,-1-19-609,0-20-1089,0 0-2819</inkml:trace>
  <inkml:trace contextRef="#ctx0" brushRef="#br0" timeOffset="80110.5819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4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4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37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4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5/4/2014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8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9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1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7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2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66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888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553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596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043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506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790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831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354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99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863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38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2025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4332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048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865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929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874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1492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81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383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219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0631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85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2.png"/><Relationship Id="rId18" Type="http://schemas.openxmlformats.org/officeDocument/2006/relationships/customXml" Target="../ink/ink3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1.png"/><Relationship Id="rId17" Type="http://schemas.openxmlformats.org/officeDocument/2006/relationships/image" Target="../media/image10.emf"/><Relationship Id="rId2" Type="http://schemas.openxmlformats.org/officeDocument/2006/relationships/tags" Target="../tags/tag10.xml"/><Relationship Id="rId16" Type="http://schemas.openxmlformats.org/officeDocument/2006/relationships/customXml" Target="../ink/ink2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0.png"/><Relationship Id="rId5" Type="http://schemas.openxmlformats.org/officeDocument/2006/relationships/tags" Target="../tags/tag13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11.emf"/><Relationship Id="rId4" Type="http://schemas.openxmlformats.org/officeDocument/2006/relationships/tags" Target="../tags/tag12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22.png"/><Relationship Id="rId18" Type="http://schemas.openxmlformats.org/officeDocument/2006/relationships/customXml" Target="../ink/ink5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1.png"/><Relationship Id="rId17" Type="http://schemas.openxmlformats.org/officeDocument/2006/relationships/image" Target="../media/image26.emf"/><Relationship Id="rId2" Type="http://schemas.openxmlformats.org/officeDocument/2006/relationships/tags" Target="../tags/tag17.xml"/><Relationship Id="rId16" Type="http://schemas.openxmlformats.org/officeDocument/2006/relationships/customXml" Target="../ink/ink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0.png"/><Relationship Id="rId5" Type="http://schemas.openxmlformats.org/officeDocument/2006/relationships/tags" Target="../tags/tag20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emf"/><Relationship Id="rId4" Type="http://schemas.openxmlformats.org/officeDocument/2006/relationships/tags" Target="../tags/tag19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5.xml"/><Relationship Id="rId7" Type="http://schemas.openxmlformats.org/officeDocument/2006/relationships/image" Target="../media/image4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25.jpg"/><Relationship Id="rId10" Type="http://schemas.openxmlformats.org/officeDocument/2006/relationships/image" Target="../media/image35.emf"/><Relationship Id="rId4" Type="http://schemas.openxmlformats.org/officeDocument/2006/relationships/slideLayout" Target="../slideLayouts/slideLayout47.xml"/><Relationship Id="rId9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0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en.wikipedia.org/wiki/Human_echolocation" TargetMode="External"/><Relationship Id="rId4" Type="http://schemas.openxmlformats.org/officeDocument/2006/relationships/hyperlink" Target="http://www.bbc.com/news/magazine-1952496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9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microsoft.com/office/2007/relationships/hdphoto" Target="../media/hdphoto8.wdp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6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7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70.png"/><Relationship Id="rId5" Type="http://schemas.openxmlformats.org/officeDocument/2006/relationships/tags" Target="../tags/tag31.xml"/><Relationship Id="rId15" Type="http://schemas.openxmlformats.org/officeDocument/2006/relationships/image" Target="../media/image62.emf"/><Relationship Id="rId10" Type="http://schemas.openxmlformats.org/officeDocument/2006/relationships/image" Target="../media/image69.png"/><Relationship Id="rId4" Type="http://schemas.openxmlformats.org/officeDocument/2006/relationships/tags" Target="../tags/tag30.xml"/><Relationship Id="rId9" Type="http://schemas.openxmlformats.org/officeDocument/2006/relationships/image" Target="../media/image68.png"/><Relationship Id="rId14" Type="http://schemas.openxmlformats.org/officeDocument/2006/relationships/customXml" Target="../ink/ink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7.png"/><Relationship Id="rId18" Type="http://schemas.openxmlformats.org/officeDocument/2006/relationships/diagramData" Target="../diagrams/data6.xml"/><Relationship Id="rId3" Type="http://schemas.openxmlformats.org/officeDocument/2006/relationships/tags" Target="../tags/tag35.xml"/><Relationship Id="rId21" Type="http://schemas.openxmlformats.org/officeDocument/2006/relationships/diagramColors" Target="../diagrams/colors6.xml"/><Relationship Id="rId7" Type="http://schemas.openxmlformats.org/officeDocument/2006/relationships/tags" Target="../tags/tag39.xml"/><Relationship Id="rId12" Type="http://schemas.openxmlformats.org/officeDocument/2006/relationships/image" Target="../media/image76.png"/><Relationship Id="rId17" Type="http://schemas.openxmlformats.org/officeDocument/2006/relationships/image" Target="../media/image70.emf"/><Relationship Id="rId2" Type="http://schemas.openxmlformats.org/officeDocument/2006/relationships/tags" Target="../tags/tag34.xml"/><Relationship Id="rId16" Type="http://schemas.openxmlformats.org/officeDocument/2006/relationships/customXml" Target="../ink/ink8.xml"/><Relationship Id="rId20" Type="http://schemas.openxmlformats.org/officeDocument/2006/relationships/diagramQuickStyle" Target="../diagrams/quickStyle6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75.png"/><Relationship Id="rId5" Type="http://schemas.openxmlformats.org/officeDocument/2006/relationships/tags" Target="../tags/tag37.xml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diagramLayout" Target="../diagrams/layout6.xml"/><Relationship Id="rId4" Type="http://schemas.openxmlformats.org/officeDocument/2006/relationships/tags" Target="../tags/tag36.xml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microsoft.com/office/2007/relationships/diagramDrawing" Target="../diagrams/drawing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7.png"/><Relationship Id="rId18" Type="http://schemas.openxmlformats.org/officeDocument/2006/relationships/diagramData" Target="../diagrams/data7.xml"/><Relationship Id="rId3" Type="http://schemas.openxmlformats.org/officeDocument/2006/relationships/tags" Target="../tags/tag42.xml"/><Relationship Id="rId21" Type="http://schemas.openxmlformats.org/officeDocument/2006/relationships/diagramColors" Target="../diagrams/colors7.xml"/><Relationship Id="rId7" Type="http://schemas.openxmlformats.org/officeDocument/2006/relationships/tags" Target="../tags/tag46.xml"/><Relationship Id="rId12" Type="http://schemas.openxmlformats.org/officeDocument/2006/relationships/image" Target="../media/image76.png"/><Relationship Id="rId17" Type="http://schemas.openxmlformats.org/officeDocument/2006/relationships/image" Target="../media/image83.emf"/><Relationship Id="rId2" Type="http://schemas.openxmlformats.org/officeDocument/2006/relationships/tags" Target="../tags/tag41.xml"/><Relationship Id="rId16" Type="http://schemas.openxmlformats.org/officeDocument/2006/relationships/customXml" Target="../ink/ink9.xml"/><Relationship Id="rId20" Type="http://schemas.openxmlformats.org/officeDocument/2006/relationships/diagramQuickStyle" Target="../diagrams/quickStyle7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75.png"/><Relationship Id="rId5" Type="http://schemas.openxmlformats.org/officeDocument/2006/relationships/tags" Target="../tags/tag44.xml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diagramLayout" Target="../diagrams/layout7.xml"/><Relationship Id="rId4" Type="http://schemas.openxmlformats.org/officeDocument/2006/relationships/tags" Target="../tags/tag43.xml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microsoft.com/office/2007/relationships/diagramDrawing" Target="../diagrams/drawing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image" Target="../media/image80.png"/><Relationship Id="rId39" Type="http://schemas.openxmlformats.org/officeDocument/2006/relationships/image" Target="../media/image93.png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slideLayout" Target="../slideLayouts/slideLayout47.xml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image" Target="../media/image83.png"/><Relationship Id="rId41" Type="http://schemas.openxmlformats.org/officeDocument/2006/relationships/image" Target="../media/image95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customXml" Target="../ink/ink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image" Target="../media/image96.png"/><Relationship Id="rId39" Type="http://schemas.openxmlformats.org/officeDocument/2006/relationships/image" Target="../media/image107.png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34" Type="http://schemas.openxmlformats.org/officeDocument/2006/relationships/image" Target="../media/image86.png"/><Relationship Id="rId42" Type="http://schemas.openxmlformats.org/officeDocument/2006/relationships/image" Target="../media/image110.png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image" Target="../media/image95.png"/><Relationship Id="rId33" Type="http://schemas.openxmlformats.org/officeDocument/2006/relationships/image" Target="../media/image85.png"/><Relationship Id="rId38" Type="http://schemas.openxmlformats.org/officeDocument/2006/relationships/image" Target="../media/image106.png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29" Type="http://schemas.openxmlformats.org/officeDocument/2006/relationships/image" Target="../media/image99.png"/><Relationship Id="rId41" Type="http://schemas.openxmlformats.org/officeDocument/2006/relationships/image" Target="../media/image109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94.png"/><Relationship Id="rId32" Type="http://schemas.openxmlformats.org/officeDocument/2006/relationships/image" Target="../media/image103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04.png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image" Target="../media/image102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97.png"/><Relationship Id="rId30" Type="http://schemas.openxmlformats.org/officeDocument/2006/relationships/image" Target="../media/image101.png"/><Relationship Id="rId35" Type="http://schemas.openxmlformats.org/officeDocument/2006/relationships/image" Target="../media/image87.png"/><Relationship Id="rId43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image" Target="../media/image93.png"/><Relationship Id="rId26" Type="http://schemas.openxmlformats.org/officeDocument/2006/relationships/image" Target="../media/image103.png"/><Relationship Id="rId3" Type="http://schemas.openxmlformats.org/officeDocument/2006/relationships/tags" Target="../tags/tag94.xml"/><Relationship Id="rId21" Type="http://schemas.openxmlformats.org/officeDocument/2006/relationships/image" Target="../media/image96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slideLayout" Target="../slideLayouts/slideLayout47.xml"/><Relationship Id="rId25" Type="http://schemas.openxmlformats.org/officeDocument/2006/relationships/image" Target="../media/image102.png"/><Relationship Id="rId33" Type="http://schemas.openxmlformats.org/officeDocument/2006/relationships/image" Target="../media/image113.png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image" Target="../media/image95.png"/><Relationship Id="rId29" Type="http://schemas.openxmlformats.org/officeDocument/2006/relationships/image" Target="../media/image106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image" Target="../media/image99.png"/><Relationship Id="rId32" Type="http://schemas.openxmlformats.org/officeDocument/2006/relationships/image" Target="../media/image112.png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image" Target="../media/image98.png"/><Relationship Id="rId28" Type="http://schemas.openxmlformats.org/officeDocument/2006/relationships/image" Target="../media/image105.png"/><Relationship Id="rId10" Type="http://schemas.openxmlformats.org/officeDocument/2006/relationships/tags" Target="../tags/tag101.xml"/><Relationship Id="rId19" Type="http://schemas.openxmlformats.org/officeDocument/2006/relationships/image" Target="../media/image94.png"/><Relationship Id="rId31" Type="http://schemas.openxmlformats.org/officeDocument/2006/relationships/image" Target="../media/image108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image" Target="../media/image97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96.png"/><Relationship Id="rId39" Type="http://schemas.openxmlformats.org/officeDocument/2006/relationships/image" Target="../media/image122.png"/><Relationship Id="rId3" Type="http://schemas.openxmlformats.org/officeDocument/2006/relationships/tags" Target="../tags/tag110.xml"/><Relationship Id="rId21" Type="http://schemas.openxmlformats.org/officeDocument/2006/relationships/tags" Target="../tags/tag128.xml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95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99.png"/><Relationship Id="rId41" Type="http://schemas.openxmlformats.org/officeDocument/2006/relationships/image" Target="../media/image124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94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19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4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97.png"/><Relationship Id="rId30" Type="http://schemas.openxmlformats.org/officeDocument/2006/relationships/image" Target="../media/image112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126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../media/image75.png"/><Relationship Id="rId18" Type="http://schemas.openxmlformats.org/officeDocument/2006/relationships/image" Target="../media/image101.pn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tags" Target="../tags/tag132.xml"/><Relationship Id="rId16" Type="http://schemas.openxmlformats.org/officeDocument/2006/relationships/image" Target="../media/image78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73.png"/><Relationship Id="rId5" Type="http://schemas.openxmlformats.org/officeDocument/2006/relationships/tags" Target="../tags/tag135.xml"/><Relationship Id="rId15" Type="http://schemas.openxmlformats.org/officeDocument/2006/relationships/image" Target="../media/image77.pn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27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42.xml"/><Relationship Id="rId7" Type="http://schemas.openxmlformats.org/officeDocument/2006/relationships/image" Target="../media/image74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43.xml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07.emf"/><Relationship Id="rId3" Type="http://schemas.openxmlformats.org/officeDocument/2006/relationships/tags" Target="../tags/tag146.xml"/><Relationship Id="rId7" Type="http://schemas.openxmlformats.org/officeDocument/2006/relationships/image" Target="../media/image70.png"/><Relationship Id="rId12" Type="http://schemas.openxmlformats.org/officeDocument/2006/relationships/customXml" Target="../ink/ink11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30.png"/><Relationship Id="rId5" Type="http://schemas.openxmlformats.org/officeDocument/2006/relationships/tags" Target="../tags/tag148.xml"/><Relationship Id="rId10" Type="http://schemas.openxmlformats.org/officeDocument/2006/relationships/image" Target="../media/image129.png"/><Relationship Id="rId4" Type="http://schemas.openxmlformats.org/officeDocument/2006/relationships/tags" Target="../tags/tag147.xml"/><Relationship Id="rId9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tags" Target="../tags/tag161.xml"/><Relationship Id="rId18" Type="http://schemas.openxmlformats.org/officeDocument/2006/relationships/image" Target="../media/image71.png"/><Relationship Id="rId26" Type="http://schemas.openxmlformats.org/officeDocument/2006/relationships/image" Target="../media/image136.png"/><Relationship Id="rId3" Type="http://schemas.openxmlformats.org/officeDocument/2006/relationships/tags" Target="../tags/tag151.xml"/><Relationship Id="rId21" Type="http://schemas.openxmlformats.org/officeDocument/2006/relationships/image" Target="../media/image75.png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17" Type="http://schemas.openxmlformats.org/officeDocument/2006/relationships/image" Target="../media/image70.png"/><Relationship Id="rId25" Type="http://schemas.openxmlformats.org/officeDocument/2006/relationships/image" Target="../media/image135.png"/><Relationship Id="rId2" Type="http://schemas.openxmlformats.org/officeDocument/2006/relationships/tags" Target="../tags/tag150.xml"/><Relationship Id="rId16" Type="http://schemas.openxmlformats.org/officeDocument/2006/relationships/image" Target="../media/image132.png"/><Relationship Id="rId20" Type="http://schemas.openxmlformats.org/officeDocument/2006/relationships/image" Target="../media/image74.png"/><Relationship Id="rId29" Type="http://schemas.openxmlformats.org/officeDocument/2006/relationships/image" Target="../media/image139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24" Type="http://schemas.openxmlformats.org/officeDocument/2006/relationships/image" Target="../media/image113.emf"/><Relationship Id="rId5" Type="http://schemas.openxmlformats.org/officeDocument/2006/relationships/tags" Target="../tags/tag153.xml"/><Relationship Id="rId15" Type="http://schemas.openxmlformats.org/officeDocument/2006/relationships/image" Target="../media/image131.png"/><Relationship Id="rId23" Type="http://schemas.openxmlformats.org/officeDocument/2006/relationships/customXml" Target="../ink/ink12.xml"/><Relationship Id="rId28" Type="http://schemas.openxmlformats.org/officeDocument/2006/relationships/image" Target="../media/image138.png"/><Relationship Id="rId10" Type="http://schemas.openxmlformats.org/officeDocument/2006/relationships/tags" Target="../tags/tag158.xml"/><Relationship Id="rId19" Type="http://schemas.openxmlformats.org/officeDocument/2006/relationships/image" Target="../media/image133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134.png"/><Relationship Id="rId27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74.png"/><Relationship Id="rId3" Type="http://schemas.openxmlformats.org/officeDocument/2006/relationships/tags" Target="../tags/tag164.xml"/><Relationship Id="rId21" Type="http://schemas.openxmlformats.org/officeDocument/2006/relationships/image" Target="../media/image138.png"/><Relationship Id="rId7" Type="http://schemas.openxmlformats.org/officeDocument/2006/relationships/tags" Target="../tags/tag168.xml"/><Relationship Id="rId12" Type="http://schemas.openxmlformats.org/officeDocument/2006/relationships/tags" Target="../tags/tag173.xml"/><Relationship Id="rId17" Type="http://schemas.openxmlformats.org/officeDocument/2006/relationships/image" Target="../media/image133.png"/><Relationship Id="rId2" Type="http://schemas.openxmlformats.org/officeDocument/2006/relationships/tags" Target="../tags/tag163.xml"/><Relationship Id="rId16" Type="http://schemas.openxmlformats.org/officeDocument/2006/relationships/image" Target="../media/image71.png"/><Relationship Id="rId20" Type="http://schemas.openxmlformats.org/officeDocument/2006/relationships/image" Target="../media/image140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24" Type="http://schemas.openxmlformats.org/officeDocument/2006/relationships/image" Target="../media/image136.png"/><Relationship Id="rId5" Type="http://schemas.openxmlformats.org/officeDocument/2006/relationships/tags" Target="../tags/tag166.xml"/><Relationship Id="rId15" Type="http://schemas.openxmlformats.org/officeDocument/2006/relationships/image" Target="../media/image70.png"/><Relationship Id="rId23" Type="http://schemas.openxmlformats.org/officeDocument/2006/relationships/image" Target="../media/image141.png"/><Relationship Id="rId10" Type="http://schemas.openxmlformats.org/officeDocument/2006/relationships/tags" Target="../tags/tag171.xml"/><Relationship Id="rId19" Type="http://schemas.openxmlformats.org/officeDocument/2006/relationships/image" Target="../media/image75.png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image" Target="../media/image135.png"/><Relationship Id="rId22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33.png"/><Relationship Id="rId3" Type="http://schemas.openxmlformats.org/officeDocument/2006/relationships/tags" Target="../tags/tag176.xml"/><Relationship Id="rId21" Type="http://schemas.openxmlformats.org/officeDocument/2006/relationships/image" Target="../media/image145.png"/><Relationship Id="rId7" Type="http://schemas.openxmlformats.org/officeDocument/2006/relationships/tags" Target="../tags/tag180.xml"/><Relationship Id="rId12" Type="http://schemas.openxmlformats.org/officeDocument/2006/relationships/tags" Target="../tags/tag185.xml"/><Relationship Id="rId17" Type="http://schemas.openxmlformats.org/officeDocument/2006/relationships/image" Target="../media/image70.png"/><Relationship Id="rId2" Type="http://schemas.openxmlformats.org/officeDocument/2006/relationships/tags" Target="../tags/tag175.xml"/><Relationship Id="rId16" Type="http://schemas.openxmlformats.org/officeDocument/2006/relationships/image" Target="../media/image135.png"/><Relationship Id="rId20" Type="http://schemas.openxmlformats.org/officeDocument/2006/relationships/image" Target="../media/image144.png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tags" Target="../tags/tag184.xml"/><Relationship Id="rId5" Type="http://schemas.openxmlformats.org/officeDocument/2006/relationships/tags" Target="../tags/tag178.xml"/><Relationship Id="rId15" Type="http://schemas.openxmlformats.org/officeDocument/2006/relationships/image" Target="../media/image143.png"/><Relationship Id="rId23" Type="http://schemas.openxmlformats.org/officeDocument/2006/relationships/image" Target="../media/image138.png"/><Relationship Id="rId10" Type="http://schemas.openxmlformats.org/officeDocument/2006/relationships/tags" Target="../tags/tag183.xml"/><Relationship Id="rId19" Type="http://schemas.openxmlformats.org/officeDocument/2006/relationships/image" Target="../media/image74.png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image" Target="../media/image142.png"/><Relationship Id="rId22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tags" Target="../tags/tag198.xml"/><Relationship Id="rId18" Type="http://schemas.openxmlformats.org/officeDocument/2006/relationships/tags" Target="../tags/tag203.xml"/><Relationship Id="rId26" Type="http://schemas.microsoft.com/office/2007/relationships/hdphoto" Target="../media/hdphoto9.wdp"/><Relationship Id="rId3" Type="http://schemas.openxmlformats.org/officeDocument/2006/relationships/tags" Target="../tags/tag188.xml"/><Relationship Id="rId21" Type="http://schemas.openxmlformats.org/officeDocument/2006/relationships/image" Target="../media/image146.png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5" Type="http://schemas.openxmlformats.org/officeDocument/2006/relationships/image" Target="../media/image150.png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0" Type="http://schemas.openxmlformats.org/officeDocument/2006/relationships/image" Target="../media/image129.png"/><Relationship Id="rId29" Type="http://schemas.openxmlformats.org/officeDocument/2006/relationships/image" Target="../media/image153.pn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24" Type="http://schemas.openxmlformats.org/officeDocument/2006/relationships/image" Target="../media/image149.png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23" Type="http://schemas.openxmlformats.org/officeDocument/2006/relationships/image" Target="../media/image148.png"/><Relationship Id="rId28" Type="http://schemas.openxmlformats.org/officeDocument/2006/relationships/image" Target="../media/image152.png"/><Relationship Id="rId10" Type="http://schemas.openxmlformats.org/officeDocument/2006/relationships/tags" Target="../tags/tag195.xml"/><Relationship Id="rId19" Type="http://schemas.openxmlformats.org/officeDocument/2006/relationships/slideLayout" Target="../slideLayouts/slideLayout47.xml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image" Target="../media/image147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9" Type="http://schemas.openxmlformats.org/officeDocument/2006/relationships/image" Target="../media/image155.png"/><Relationship Id="rId3" Type="http://schemas.openxmlformats.org/officeDocument/2006/relationships/tags" Target="../tags/tag206.xml"/><Relationship Id="rId21" Type="http://schemas.openxmlformats.org/officeDocument/2006/relationships/tags" Target="../tags/tag224.xml"/><Relationship Id="rId34" Type="http://schemas.openxmlformats.org/officeDocument/2006/relationships/image" Target="../media/image149.png"/><Relationship Id="rId42" Type="http://schemas.openxmlformats.org/officeDocument/2006/relationships/image" Target="../media/image158.png"/><Relationship Id="rId47" Type="http://schemas.openxmlformats.org/officeDocument/2006/relationships/image" Target="../media/image163.png"/><Relationship Id="rId50" Type="http://schemas.openxmlformats.org/officeDocument/2006/relationships/image" Target="../media/image166.png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image" Target="../media/image148.png"/><Relationship Id="rId38" Type="http://schemas.openxmlformats.org/officeDocument/2006/relationships/image" Target="../media/image152.png"/><Relationship Id="rId46" Type="http://schemas.openxmlformats.org/officeDocument/2006/relationships/image" Target="../media/image162.png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20" Type="http://schemas.openxmlformats.org/officeDocument/2006/relationships/tags" Target="../tags/tag223.xml"/><Relationship Id="rId29" Type="http://schemas.openxmlformats.org/officeDocument/2006/relationships/slideLayout" Target="../slideLayouts/slideLayout47.xml"/><Relationship Id="rId41" Type="http://schemas.openxmlformats.org/officeDocument/2006/relationships/image" Target="../media/image157.png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32" Type="http://schemas.openxmlformats.org/officeDocument/2006/relationships/image" Target="../media/image147.png"/><Relationship Id="rId37" Type="http://schemas.openxmlformats.org/officeDocument/2006/relationships/image" Target="../media/image151.png"/><Relationship Id="rId40" Type="http://schemas.openxmlformats.org/officeDocument/2006/relationships/image" Target="../media/image156.png"/><Relationship Id="rId45" Type="http://schemas.openxmlformats.org/officeDocument/2006/relationships/image" Target="../media/image161.png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microsoft.com/office/2007/relationships/hdphoto" Target="../media/hdphoto9.wdp"/><Relationship Id="rId49" Type="http://schemas.openxmlformats.org/officeDocument/2006/relationships/image" Target="../media/image165.png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image" Target="../media/image146.png"/><Relationship Id="rId44" Type="http://schemas.openxmlformats.org/officeDocument/2006/relationships/image" Target="../media/image160.png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image" Target="../media/image129.png"/><Relationship Id="rId35" Type="http://schemas.openxmlformats.org/officeDocument/2006/relationships/image" Target="../media/image150.png"/><Relationship Id="rId43" Type="http://schemas.openxmlformats.org/officeDocument/2006/relationships/image" Target="../media/image159.png"/><Relationship Id="rId48" Type="http://schemas.openxmlformats.org/officeDocument/2006/relationships/image" Target="../media/image164.png"/><Relationship Id="rId8" Type="http://schemas.openxmlformats.org/officeDocument/2006/relationships/tags" Target="../tags/tag2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tags" Target="../tags/tag244.xml"/><Relationship Id="rId18" Type="http://schemas.openxmlformats.org/officeDocument/2006/relationships/tags" Target="../tags/tag249.xml"/><Relationship Id="rId26" Type="http://schemas.openxmlformats.org/officeDocument/2006/relationships/slideLayout" Target="../slideLayouts/slideLayout47.xml"/><Relationship Id="rId39" Type="http://schemas.openxmlformats.org/officeDocument/2006/relationships/image" Target="../media/image158.png"/><Relationship Id="rId3" Type="http://schemas.openxmlformats.org/officeDocument/2006/relationships/tags" Target="../tags/tag234.xml"/><Relationship Id="rId21" Type="http://schemas.openxmlformats.org/officeDocument/2006/relationships/tags" Target="../tags/tag252.xml"/><Relationship Id="rId34" Type="http://schemas.openxmlformats.org/officeDocument/2006/relationships/image" Target="../media/image151.png"/><Relationship Id="rId42" Type="http://schemas.openxmlformats.org/officeDocument/2006/relationships/image" Target="../media/image161.png"/><Relationship Id="rId47" Type="http://schemas.openxmlformats.org/officeDocument/2006/relationships/image" Target="../media/image166.png"/><Relationship Id="rId7" Type="http://schemas.openxmlformats.org/officeDocument/2006/relationships/tags" Target="../tags/tag238.xml"/><Relationship Id="rId12" Type="http://schemas.openxmlformats.org/officeDocument/2006/relationships/tags" Target="../tags/tag243.xml"/><Relationship Id="rId17" Type="http://schemas.openxmlformats.org/officeDocument/2006/relationships/tags" Target="../tags/tag248.xml"/><Relationship Id="rId25" Type="http://schemas.openxmlformats.org/officeDocument/2006/relationships/tags" Target="../tags/tag256.xml"/><Relationship Id="rId33" Type="http://schemas.microsoft.com/office/2007/relationships/hdphoto" Target="../media/hdphoto9.wdp"/><Relationship Id="rId38" Type="http://schemas.openxmlformats.org/officeDocument/2006/relationships/image" Target="../media/image157.png"/><Relationship Id="rId46" Type="http://schemas.openxmlformats.org/officeDocument/2006/relationships/image" Target="../media/image165.png"/><Relationship Id="rId2" Type="http://schemas.openxmlformats.org/officeDocument/2006/relationships/tags" Target="../tags/tag233.xml"/><Relationship Id="rId16" Type="http://schemas.openxmlformats.org/officeDocument/2006/relationships/tags" Target="../tags/tag247.xml"/><Relationship Id="rId20" Type="http://schemas.openxmlformats.org/officeDocument/2006/relationships/tags" Target="../tags/tag251.xml"/><Relationship Id="rId29" Type="http://schemas.openxmlformats.org/officeDocument/2006/relationships/image" Target="../media/image147.png"/><Relationship Id="rId41" Type="http://schemas.openxmlformats.org/officeDocument/2006/relationships/image" Target="../media/image160.png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24" Type="http://schemas.openxmlformats.org/officeDocument/2006/relationships/tags" Target="../tags/tag255.xml"/><Relationship Id="rId32" Type="http://schemas.openxmlformats.org/officeDocument/2006/relationships/image" Target="../media/image150.png"/><Relationship Id="rId37" Type="http://schemas.openxmlformats.org/officeDocument/2006/relationships/image" Target="../media/image156.png"/><Relationship Id="rId40" Type="http://schemas.openxmlformats.org/officeDocument/2006/relationships/image" Target="../media/image159.png"/><Relationship Id="rId45" Type="http://schemas.openxmlformats.org/officeDocument/2006/relationships/image" Target="../media/image164.png"/><Relationship Id="rId5" Type="http://schemas.openxmlformats.org/officeDocument/2006/relationships/tags" Target="../tags/tag236.xml"/><Relationship Id="rId15" Type="http://schemas.openxmlformats.org/officeDocument/2006/relationships/tags" Target="../tags/tag246.xml"/><Relationship Id="rId23" Type="http://schemas.openxmlformats.org/officeDocument/2006/relationships/tags" Target="../tags/tag254.xml"/><Relationship Id="rId28" Type="http://schemas.openxmlformats.org/officeDocument/2006/relationships/image" Target="../media/image146.png"/><Relationship Id="rId36" Type="http://schemas.openxmlformats.org/officeDocument/2006/relationships/image" Target="../media/image155.png"/><Relationship Id="rId10" Type="http://schemas.openxmlformats.org/officeDocument/2006/relationships/tags" Target="../tags/tag241.xml"/><Relationship Id="rId19" Type="http://schemas.openxmlformats.org/officeDocument/2006/relationships/tags" Target="../tags/tag250.xml"/><Relationship Id="rId31" Type="http://schemas.openxmlformats.org/officeDocument/2006/relationships/image" Target="../media/image149.png"/><Relationship Id="rId44" Type="http://schemas.openxmlformats.org/officeDocument/2006/relationships/image" Target="../media/image163.png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tags" Target="../tags/tag245.xml"/><Relationship Id="rId22" Type="http://schemas.openxmlformats.org/officeDocument/2006/relationships/tags" Target="../tags/tag253.xml"/><Relationship Id="rId27" Type="http://schemas.openxmlformats.org/officeDocument/2006/relationships/image" Target="../media/image129.png"/><Relationship Id="rId30" Type="http://schemas.openxmlformats.org/officeDocument/2006/relationships/image" Target="../media/image148.png"/><Relationship Id="rId35" Type="http://schemas.openxmlformats.org/officeDocument/2006/relationships/image" Target="../media/image152.png"/><Relationship Id="rId43" Type="http://schemas.openxmlformats.org/officeDocument/2006/relationships/image" Target="../media/image162.png"/><Relationship Id="rId48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tags" Target="../tags/tag274.xml"/><Relationship Id="rId26" Type="http://schemas.openxmlformats.org/officeDocument/2006/relationships/image" Target="../media/image147.png"/><Relationship Id="rId39" Type="http://schemas.openxmlformats.org/officeDocument/2006/relationships/image" Target="../media/image161.png"/><Relationship Id="rId3" Type="http://schemas.openxmlformats.org/officeDocument/2006/relationships/tags" Target="../tags/tag259.xml"/><Relationship Id="rId21" Type="http://schemas.openxmlformats.org/officeDocument/2006/relationships/tags" Target="../tags/tag277.xml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tags" Target="../tags/tag273.xml"/><Relationship Id="rId25" Type="http://schemas.openxmlformats.org/officeDocument/2006/relationships/image" Target="../media/image146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" Type="http://schemas.openxmlformats.org/officeDocument/2006/relationships/tags" Target="../tags/tag258.xml"/><Relationship Id="rId16" Type="http://schemas.openxmlformats.org/officeDocument/2006/relationships/tags" Target="../tags/tag272.xml"/><Relationship Id="rId20" Type="http://schemas.openxmlformats.org/officeDocument/2006/relationships/tags" Target="../tags/tag276.xml"/><Relationship Id="rId29" Type="http://schemas.openxmlformats.org/officeDocument/2006/relationships/image" Target="../media/image150.png"/><Relationship Id="rId41" Type="http://schemas.openxmlformats.org/officeDocument/2006/relationships/image" Target="../media/image163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24" Type="http://schemas.openxmlformats.org/officeDocument/2006/relationships/image" Target="../media/image129.png"/><Relationship Id="rId32" Type="http://schemas.openxmlformats.org/officeDocument/2006/relationships/image" Target="../media/image152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tags" Target="../tags/tag261.xml"/><Relationship Id="rId15" Type="http://schemas.openxmlformats.org/officeDocument/2006/relationships/tags" Target="../tags/tag271.xml"/><Relationship Id="rId23" Type="http://schemas.openxmlformats.org/officeDocument/2006/relationships/slideLayout" Target="../slideLayouts/slideLayout47.xml"/><Relationship Id="rId28" Type="http://schemas.openxmlformats.org/officeDocument/2006/relationships/image" Target="../media/image149.png"/><Relationship Id="rId36" Type="http://schemas.openxmlformats.org/officeDocument/2006/relationships/image" Target="../media/image158.png"/><Relationship Id="rId10" Type="http://schemas.openxmlformats.org/officeDocument/2006/relationships/tags" Target="../tags/tag266.xml"/><Relationship Id="rId19" Type="http://schemas.openxmlformats.org/officeDocument/2006/relationships/tags" Target="../tags/tag275.xml"/><Relationship Id="rId31" Type="http://schemas.openxmlformats.org/officeDocument/2006/relationships/image" Target="../media/image151.png"/><Relationship Id="rId44" Type="http://schemas.openxmlformats.org/officeDocument/2006/relationships/image" Target="../media/image166.png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Relationship Id="rId22" Type="http://schemas.openxmlformats.org/officeDocument/2006/relationships/tags" Target="../tags/tag278.xml"/><Relationship Id="rId27" Type="http://schemas.openxmlformats.org/officeDocument/2006/relationships/image" Target="../media/image148.png"/><Relationship Id="rId30" Type="http://schemas.microsoft.com/office/2007/relationships/hdphoto" Target="../media/hdphoto9.wdp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13" Type="http://schemas.openxmlformats.org/officeDocument/2006/relationships/tags" Target="../tags/tag291.xml"/><Relationship Id="rId18" Type="http://schemas.openxmlformats.org/officeDocument/2006/relationships/tags" Target="../tags/tag296.xml"/><Relationship Id="rId26" Type="http://schemas.openxmlformats.org/officeDocument/2006/relationships/image" Target="../media/image155.png"/><Relationship Id="rId39" Type="http://schemas.openxmlformats.org/officeDocument/2006/relationships/image" Target="../media/image168.png"/><Relationship Id="rId3" Type="http://schemas.openxmlformats.org/officeDocument/2006/relationships/tags" Target="../tags/tag281.xml"/><Relationship Id="rId21" Type="http://schemas.openxmlformats.org/officeDocument/2006/relationships/image" Target="../media/image129.png"/><Relationship Id="rId34" Type="http://schemas.openxmlformats.org/officeDocument/2006/relationships/image" Target="../media/image163.png"/><Relationship Id="rId7" Type="http://schemas.openxmlformats.org/officeDocument/2006/relationships/tags" Target="../tags/tag285.xml"/><Relationship Id="rId12" Type="http://schemas.openxmlformats.org/officeDocument/2006/relationships/tags" Target="../tags/tag290.xml"/><Relationship Id="rId17" Type="http://schemas.openxmlformats.org/officeDocument/2006/relationships/tags" Target="../tags/tag295.xml"/><Relationship Id="rId25" Type="http://schemas.openxmlformats.org/officeDocument/2006/relationships/image" Target="../media/image152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Relationship Id="rId2" Type="http://schemas.openxmlformats.org/officeDocument/2006/relationships/tags" Target="../tags/tag280.xml"/><Relationship Id="rId16" Type="http://schemas.openxmlformats.org/officeDocument/2006/relationships/tags" Target="../tags/tag294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58.png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1" Type="http://schemas.openxmlformats.org/officeDocument/2006/relationships/tags" Target="../tags/tag289.xml"/><Relationship Id="rId24" Type="http://schemas.openxmlformats.org/officeDocument/2006/relationships/image" Target="../media/image151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40" Type="http://schemas.openxmlformats.org/officeDocument/2006/relationships/image" Target="../media/image140.png"/><Relationship Id="rId5" Type="http://schemas.openxmlformats.org/officeDocument/2006/relationships/tags" Target="../tags/tag283.xml"/><Relationship Id="rId15" Type="http://schemas.openxmlformats.org/officeDocument/2006/relationships/tags" Target="../tags/tag293.xml"/><Relationship Id="rId23" Type="http://schemas.microsoft.com/office/2007/relationships/hdphoto" Target="../media/hdphoto9.wdp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10" Type="http://schemas.openxmlformats.org/officeDocument/2006/relationships/tags" Target="../tags/tag288.xml"/><Relationship Id="rId19" Type="http://schemas.openxmlformats.org/officeDocument/2006/relationships/tags" Target="../tags/tag297.xml"/><Relationship Id="rId31" Type="http://schemas.openxmlformats.org/officeDocument/2006/relationships/image" Target="../media/image160.png"/><Relationship Id="rId4" Type="http://schemas.openxmlformats.org/officeDocument/2006/relationships/tags" Target="../tags/tag282.xml"/><Relationship Id="rId9" Type="http://schemas.openxmlformats.org/officeDocument/2006/relationships/tags" Target="../tags/tag287.xml"/><Relationship Id="rId14" Type="http://schemas.openxmlformats.org/officeDocument/2006/relationships/tags" Target="../tags/tag292.xml"/><Relationship Id="rId22" Type="http://schemas.openxmlformats.org/officeDocument/2006/relationships/image" Target="../media/image150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tags" Target="../tags/tag300.xml"/><Relationship Id="rId21" Type="http://schemas.openxmlformats.org/officeDocument/2006/relationships/image" Target="../media/image160.png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tags" Target="../tags/tag299.xml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24" Type="http://schemas.openxmlformats.org/officeDocument/2006/relationships/image" Target="../media/image163.png"/><Relationship Id="rId5" Type="http://schemas.openxmlformats.org/officeDocument/2006/relationships/tags" Target="../tags/tag302.xml"/><Relationship Id="rId15" Type="http://schemas.openxmlformats.org/officeDocument/2006/relationships/image" Target="../media/image129.png"/><Relationship Id="rId23" Type="http://schemas.openxmlformats.org/officeDocument/2006/relationships/image" Target="../media/image162.png"/><Relationship Id="rId10" Type="http://schemas.openxmlformats.org/officeDocument/2006/relationships/tags" Target="../tags/tag307.xml"/><Relationship Id="rId19" Type="http://schemas.openxmlformats.org/officeDocument/2006/relationships/image" Target="../media/image158.png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13" Type="http://schemas.openxmlformats.org/officeDocument/2006/relationships/tags" Target="../tags/tag323.xml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313.xml"/><Relationship Id="rId21" Type="http://schemas.openxmlformats.org/officeDocument/2006/relationships/image" Target="../media/image159.png"/><Relationship Id="rId7" Type="http://schemas.openxmlformats.org/officeDocument/2006/relationships/tags" Target="../tags/tag317.xml"/><Relationship Id="rId12" Type="http://schemas.openxmlformats.org/officeDocument/2006/relationships/tags" Target="../tags/tag322.xml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tags" Target="../tags/tag312.xml"/><Relationship Id="rId16" Type="http://schemas.openxmlformats.org/officeDocument/2006/relationships/image" Target="../media/image129.png"/><Relationship Id="rId20" Type="http://schemas.openxmlformats.org/officeDocument/2006/relationships/image" Target="../media/image158.png"/><Relationship Id="rId29" Type="http://schemas.openxmlformats.org/officeDocument/2006/relationships/image" Target="../media/image169.png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24" Type="http://schemas.openxmlformats.org/officeDocument/2006/relationships/image" Target="../media/image162.png"/><Relationship Id="rId5" Type="http://schemas.openxmlformats.org/officeDocument/2006/relationships/tags" Target="../tags/tag315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320.xml"/><Relationship Id="rId19" Type="http://schemas.openxmlformats.org/officeDocument/2006/relationships/image" Target="../media/image157.png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tags" Target="../tags/tag324.xml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332.xml"/><Relationship Id="rId13" Type="http://schemas.openxmlformats.org/officeDocument/2006/relationships/tags" Target="../tags/tag337.xml"/><Relationship Id="rId18" Type="http://schemas.openxmlformats.org/officeDocument/2006/relationships/tags" Target="../tags/tag342.xml"/><Relationship Id="rId26" Type="http://schemas.openxmlformats.org/officeDocument/2006/relationships/image" Target="../media/image159.png"/><Relationship Id="rId39" Type="http://schemas.openxmlformats.org/officeDocument/2006/relationships/image" Target="../media/image92.png"/><Relationship Id="rId3" Type="http://schemas.openxmlformats.org/officeDocument/2006/relationships/tags" Target="../tags/tag327.xml"/><Relationship Id="rId21" Type="http://schemas.openxmlformats.org/officeDocument/2006/relationships/image" Target="../media/image129.png"/><Relationship Id="rId34" Type="http://schemas.openxmlformats.org/officeDocument/2006/relationships/image" Target="../media/image89.png"/><Relationship Id="rId7" Type="http://schemas.openxmlformats.org/officeDocument/2006/relationships/tags" Target="../tags/tag331.xml"/><Relationship Id="rId12" Type="http://schemas.openxmlformats.org/officeDocument/2006/relationships/tags" Target="../tags/tag336.xml"/><Relationship Id="rId17" Type="http://schemas.openxmlformats.org/officeDocument/2006/relationships/tags" Target="../tags/tag341.xml"/><Relationship Id="rId25" Type="http://schemas.openxmlformats.org/officeDocument/2006/relationships/image" Target="../media/image158.png"/><Relationship Id="rId33" Type="http://schemas.openxmlformats.org/officeDocument/2006/relationships/image" Target="../media/image166.png"/><Relationship Id="rId38" Type="http://schemas.openxmlformats.org/officeDocument/2006/relationships/image" Target="../media/image91.png"/><Relationship Id="rId2" Type="http://schemas.openxmlformats.org/officeDocument/2006/relationships/tags" Target="../tags/tag326.xml"/><Relationship Id="rId16" Type="http://schemas.openxmlformats.org/officeDocument/2006/relationships/tags" Target="../tags/tag340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62.png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11" Type="http://schemas.openxmlformats.org/officeDocument/2006/relationships/tags" Target="../tags/tag335.xml"/><Relationship Id="rId24" Type="http://schemas.openxmlformats.org/officeDocument/2006/relationships/image" Target="../media/image157.png"/><Relationship Id="rId32" Type="http://schemas.openxmlformats.org/officeDocument/2006/relationships/image" Target="../media/image165.png"/><Relationship Id="rId37" Type="http://schemas.openxmlformats.org/officeDocument/2006/relationships/image" Target="../media/image84.png"/><Relationship Id="rId5" Type="http://schemas.openxmlformats.org/officeDocument/2006/relationships/tags" Target="../tags/tag329.xml"/><Relationship Id="rId15" Type="http://schemas.openxmlformats.org/officeDocument/2006/relationships/tags" Target="../tags/tag339.xml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36" Type="http://schemas.openxmlformats.org/officeDocument/2006/relationships/image" Target="../media/image90.png"/><Relationship Id="rId10" Type="http://schemas.openxmlformats.org/officeDocument/2006/relationships/tags" Target="../tags/tag334.xml"/><Relationship Id="rId19" Type="http://schemas.openxmlformats.org/officeDocument/2006/relationships/tags" Target="../tags/tag343.xml"/><Relationship Id="rId31" Type="http://schemas.openxmlformats.org/officeDocument/2006/relationships/image" Target="../media/image164.png"/><Relationship Id="rId4" Type="http://schemas.openxmlformats.org/officeDocument/2006/relationships/tags" Target="../tags/tag328.xml"/><Relationship Id="rId9" Type="http://schemas.openxmlformats.org/officeDocument/2006/relationships/tags" Target="../tags/tag333.xml"/><Relationship Id="rId14" Type="http://schemas.openxmlformats.org/officeDocument/2006/relationships/tags" Target="../tags/tag338.xml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35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351.xml"/><Relationship Id="rId13" Type="http://schemas.openxmlformats.org/officeDocument/2006/relationships/tags" Target="../tags/tag356.xml"/><Relationship Id="rId18" Type="http://schemas.openxmlformats.org/officeDocument/2006/relationships/tags" Target="../tags/tag361.xml"/><Relationship Id="rId26" Type="http://schemas.openxmlformats.org/officeDocument/2006/relationships/image" Target="../media/image164.png"/><Relationship Id="rId39" Type="http://schemas.openxmlformats.org/officeDocument/2006/relationships/image" Target="../media/image175.png"/><Relationship Id="rId3" Type="http://schemas.openxmlformats.org/officeDocument/2006/relationships/tags" Target="../tags/tag346.xml"/><Relationship Id="rId21" Type="http://schemas.openxmlformats.org/officeDocument/2006/relationships/image" Target="../media/image129.png"/><Relationship Id="rId34" Type="http://schemas.openxmlformats.org/officeDocument/2006/relationships/image" Target="../media/image171.png"/><Relationship Id="rId7" Type="http://schemas.openxmlformats.org/officeDocument/2006/relationships/tags" Target="../tags/tag350.xml"/><Relationship Id="rId12" Type="http://schemas.openxmlformats.org/officeDocument/2006/relationships/tags" Target="../tags/tag355.xml"/><Relationship Id="rId17" Type="http://schemas.openxmlformats.org/officeDocument/2006/relationships/tags" Target="../tags/tag360.xml"/><Relationship Id="rId25" Type="http://schemas.openxmlformats.org/officeDocument/2006/relationships/image" Target="../media/image163.png"/><Relationship Id="rId33" Type="http://schemas.openxmlformats.org/officeDocument/2006/relationships/image" Target="../media/image108.png"/><Relationship Id="rId38" Type="http://schemas.openxmlformats.org/officeDocument/2006/relationships/image" Target="../media/image174.png"/><Relationship Id="rId2" Type="http://schemas.openxmlformats.org/officeDocument/2006/relationships/tags" Target="../tags/tag345.xml"/><Relationship Id="rId16" Type="http://schemas.openxmlformats.org/officeDocument/2006/relationships/tags" Target="../tags/tag359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04.png"/><Relationship Id="rId1" Type="http://schemas.openxmlformats.org/officeDocument/2006/relationships/tags" Target="../tags/tag344.xml"/><Relationship Id="rId6" Type="http://schemas.openxmlformats.org/officeDocument/2006/relationships/tags" Target="../tags/tag349.xml"/><Relationship Id="rId11" Type="http://schemas.openxmlformats.org/officeDocument/2006/relationships/tags" Target="../tags/tag354.xml"/><Relationship Id="rId24" Type="http://schemas.openxmlformats.org/officeDocument/2006/relationships/image" Target="../media/image157.png"/><Relationship Id="rId32" Type="http://schemas.openxmlformats.org/officeDocument/2006/relationships/image" Target="../media/image107.png"/><Relationship Id="rId37" Type="http://schemas.openxmlformats.org/officeDocument/2006/relationships/image" Target="../media/image173.png"/><Relationship Id="rId5" Type="http://schemas.openxmlformats.org/officeDocument/2006/relationships/tags" Target="../tags/tag348.xml"/><Relationship Id="rId15" Type="http://schemas.openxmlformats.org/officeDocument/2006/relationships/tags" Target="../tags/tag358.xml"/><Relationship Id="rId23" Type="http://schemas.openxmlformats.org/officeDocument/2006/relationships/image" Target="../media/image156.pn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10" Type="http://schemas.openxmlformats.org/officeDocument/2006/relationships/tags" Target="../tags/tag353.xml"/><Relationship Id="rId19" Type="http://schemas.openxmlformats.org/officeDocument/2006/relationships/tags" Target="../tags/tag362.xml"/><Relationship Id="rId31" Type="http://schemas.openxmlformats.org/officeDocument/2006/relationships/image" Target="../media/image106.png"/><Relationship Id="rId4" Type="http://schemas.openxmlformats.org/officeDocument/2006/relationships/tags" Target="../tags/tag347.xml"/><Relationship Id="rId9" Type="http://schemas.openxmlformats.org/officeDocument/2006/relationships/tags" Target="../tags/tag352.xml"/><Relationship Id="rId14" Type="http://schemas.openxmlformats.org/officeDocument/2006/relationships/tags" Target="../tags/tag357.xml"/><Relationship Id="rId22" Type="http://schemas.openxmlformats.org/officeDocument/2006/relationships/image" Target="../media/image155.png"/><Relationship Id="rId27" Type="http://schemas.openxmlformats.org/officeDocument/2006/relationships/image" Target="../media/image165.png"/><Relationship Id="rId30" Type="http://schemas.openxmlformats.org/officeDocument/2006/relationships/image" Target="../media/image105.png"/><Relationship Id="rId35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13" Type="http://schemas.openxmlformats.org/officeDocument/2006/relationships/tags" Target="../tags/tag375.xml"/><Relationship Id="rId18" Type="http://schemas.openxmlformats.org/officeDocument/2006/relationships/tags" Target="../tags/tag380.xml"/><Relationship Id="rId26" Type="http://schemas.openxmlformats.org/officeDocument/2006/relationships/image" Target="../media/image164.png"/><Relationship Id="rId39" Type="http://schemas.openxmlformats.org/officeDocument/2006/relationships/image" Target="../media/image175.png"/><Relationship Id="rId3" Type="http://schemas.openxmlformats.org/officeDocument/2006/relationships/tags" Target="../tags/tag365.xml"/><Relationship Id="rId21" Type="http://schemas.openxmlformats.org/officeDocument/2006/relationships/image" Target="../media/image129.png"/><Relationship Id="rId34" Type="http://schemas.openxmlformats.org/officeDocument/2006/relationships/image" Target="../media/image176.png"/><Relationship Id="rId7" Type="http://schemas.openxmlformats.org/officeDocument/2006/relationships/tags" Target="../tags/tag369.xml"/><Relationship Id="rId12" Type="http://schemas.openxmlformats.org/officeDocument/2006/relationships/tags" Target="../tags/tag374.xml"/><Relationship Id="rId17" Type="http://schemas.openxmlformats.org/officeDocument/2006/relationships/tags" Target="../tags/tag379.xml"/><Relationship Id="rId25" Type="http://schemas.openxmlformats.org/officeDocument/2006/relationships/image" Target="../media/image163.png"/><Relationship Id="rId33" Type="http://schemas.openxmlformats.org/officeDocument/2006/relationships/image" Target="../media/image108.png"/><Relationship Id="rId38" Type="http://schemas.openxmlformats.org/officeDocument/2006/relationships/image" Target="../media/image174.png"/><Relationship Id="rId2" Type="http://schemas.openxmlformats.org/officeDocument/2006/relationships/tags" Target="../tags/tag364.xml"/><Relationship Id="rId16" Type="http://schemas.openxmlformats.org/officeDocument/2006/relationships/tags" Target="../tags/tag378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04.png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11" Type="http://schemas.openxmlformats.org/officeDocument/2006/relationships/tags" Target="../tags/tag373.xml"/><Relationship Id="rId24" Type="http://schemas.openxmlformats.org/officeDocument/2006/relationships/image" Target="../media/image157.png"/><Relationship Id="rId32" Type="http://schemas.openxmlformats.org/officeDocument/2006/relationships/image" Target="../media/image107.png"/><Relationship Id="rId37" Type="http://schemas.openxmlformats.org/officeDocument/2006/relationships/image" Target="../media/image173.png"/><Relationship Id="rId5" Type="http://schemas.openxmlformats.org/officeDocument/2006/relationships/tags" Target="../tags/tag367.xml"/><Relationship Id="rId15" Type="http://schemas.openxmlformats.org/officeDocument/2006/relationships/tags" Target="../tags/tag377.xml"/><Relationship Id="rId23" Type="http://schemas.openxmlformats.org/officeDocument/2006/relationships/image" Target="../media/image156.pn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10" Type="http://schemas.openxmlformats.org/officeDocument/2006/relationships/tags" Target="../tags/tag372.xml"/><Relationship Id="rId19" Type="http://schemas.openxmlformats.org/officeDocument/2006/relationships/tags" Target="../tags/tag381.xml"/><Relationship Id="rId31" Type="http://schemas.openxmlformats.org/officeDocument/2006/relationships/image" Target="../media/image106.png"/><Relationship Id="rId4" Type="http://schemas.openxmlformats.org/officeDocument/2006/relationships/tags" Target="../tags/tag366.xml"/><Relationship Id="rId9" Type="http://schemas.openxmlformats.org/officeDocument/2006/relationships/tags" Target="../tags/tag371.xml"/><Relationship Id="rId14" Type="http://schemas.openxmlformats.org/officeDocument/2006/relationships/tags" Target="../tags/tag376.xml"/><Relationship Id="rId22" Type="http://schemas.openxmlformats.org/officeDocument/2006/relationships/image" Target="../media/image155.png"/><Relationship Id="rId27" Type="http://schemas.openxmlformats.org/officeDocument/2006/relationships/image" Target="../media/image165.png"/><Relationship Id="rId30" Type="http://schemas.openxmlformats.org/officeDocument/2006/relationships/image" Target="../media/image105.png"/><Relationship Id="rId35" Type="http://schemas.openxmlformats.org/officeDocument/2006/relationships/image" Target="../media/image17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389.xml"/><Relationship Id="rId13" Type="http://schemas.openxmlformats.org/officeDocument/2006/relationships/tags" Target="../tags/tag394.xml"/><Relationship Id="rId18" Type="http://schemas.openxmlformats.org/officeDocument/2006/relationships/tags" Target="../tags/tag399.xml"/><Relationship Id="rId26" Type="http://schemas.openxmlformats.org/officeDocument/2006/relationships/image" Target="../media/image164.png"/><Relationship Id="rId39" Type="http://schemas.openxmlformats.org/officeDocument/2006/relationships/image" Target="../media/image175.png"/><Relationship Id="rId3" Type="http://schemas.openxmlformats.org/officeDocument/2006/relationships/tags" Target="../tags/tag384.xml"/><Relationship Id="rId21" Type="http://schemas.openxmlformats.org/officeDocument/2006/relationships/image" Target="../media/image129.png"/><Relationship Id="rId34" Type="http://schemas.openxmlformats.org/officeDocument/2006/relationships/image" Target="../media/image177.png"/><Relationship Id="rId7" Type="http://schemas.openxmlformats.org/officeDocument/2006/relationships/tags" Target="../tags/tag388.xml"/><Relationship Id="rId12" Type="http://schemas.openxmlformats.org/officeDocument/2006/relationships/tags" Target="../tags/tag393.xml"/><Relationship Id="rId17" Type="http://schemas.openxmlformats.org/officeDocument/2006/relationships/tags" Target="../tags/tag398.xml"/><Relationship Id="rId25" Type="http://schemas.openxmlformats.org/officeDocument/2006/relationships/image" Target="../media/image163.png"/><Relationship Id="rId33" Type="http://schemas.openxmlformats.org/officeDocument/2006/relationships/image" Target="../media/image108.png"/><Relationship Id="rId38" Type="http://schemas.openxmlformats.org/officeDocument/2006/relationships/image" Target="../media/image174.png"/><Relationship Id="rId2" Type="http://schemas.openxmlformats.org/officeDocument/2006/relationships/tags" Target="../tags/tag383.xml"/><Relationship Id="rId16" Type="http://schemas.openxmlformats.org/officeDocument/2006/relationships/tags" Target="../tags/tag397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04.png"/><Relationship Id="rId1" Type="http://schemas.openxmlformats.org/officeDocument/2006/relationships/tags" Target="../tags/tag382.xml"/><Relationship Id="rId6" Type="http://schemas.openxmlformats.org/officeDocument/2006/relationships/tags" Target="../tags/tag387.xml"/><Relationship Id="rId11" Type="http://schemas.openxmlformats.org/officeDocument/2006/relationships/tags" Target="../tags/tag392.xml"/><Relationship Id="rId24" Type="http://schemas.openxmlformats.org/officeDocument/2006/relationships/image" Target="../media/image157.png"/><Relationship Id="rId32" Type="http://schemas.openxmlformats.org/officeDocument/2006/relationships/image" Target="../media/image107.png"/><Relationship Id="rId37" Type="http://schemas.openxmlformats.org/officeDocument/2006/relationships/image" Target="../media/image173.png"/><Relationship Id="rId5" Type="http://schemas.openxmlformats.org/officeDocument/2006/relationships/tags" Target="../tags/tag386.xml"/><Relationship Id="rId15" Type="http://schemas.openxmlformats.org/officeDocument/2006/relationships/tags" Target="../tags/tag396.xml"/><Relationship Id="rId23" Type="http://schemas.openxmlformats.org/officeDocument/2006/relationships/image" Target="../media/image156.pn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10" Type="http://schemas.openxmlformats.org/officeDocument/2006/relationships/tags" Target="../tags/tag391.xml"/><Relationship Id="rId19" Type="http://schemas.openxmlformats.org/officeDocument/2006/relationships/tags" Target="../tags/tag400.xml"/><Relationship Id="rId31" Type="http://schemas.openxmlformats.org/officeDocument/2006/relationships/image" Target="../media/image106.png"/><Relationship Id="rId4" Type="http://schemas.openxmlformats.org/officeDocument/2006/relationships/tags" Target="../tags/tag385.xml"/><Relationship Id="rId9" Type="http://schemas.openxmlformats.org/officeDocument/2006/relationships/tags" Target="../tags/tag390.xml"/><Relationship Id="rId14" Type="http://schemas.openxmlformats.org/officeDocument/2006/relationships/tags" Target="../tags/tag395.xml"/><Relationship Id="rId22" Type="http://schemas.openxmlformats.org/officeDocument/2006/relationships/image" Target="../media/image155.png"/><Relationship Id="rId27" Type="http://schemas.openxmlformats.org/officeDocument/2006/relationships/image" Target="../media/image165.png"/><Relationship Id="rId30" Type="http://schemas.openxmlformats.org/officeDocument/2006/relationships/image" Target="../media/image105.png"/><Relationship Id="rId35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13" Type="http://schemas.openxmlformats.org/officeDocument/2006/relationships/tags" Target="../tags/tag413.xml"/><Relationship Id="rId18" Type="http://schemas.openxmlformats.org/officeDocument/2006/relationships/tags" Target="../tags/tag418.xml"/><Relationship Id="rId26" Type="http://schemas.openxmlformats.org/officeDocument/2006/relationships/image" Target="../media/image164.png"/><Relationship Id="rId39" Type="http://schemas.openxmlformats.org/officeDocument/2006/relationships/image" Target="../media/image175.png"/><Relationship Id="rId3" Type="http://schemas.openxmlformats.org/officeDocument/2006/relationships/tags" Target="../tags/tag403.xml"/><Relationship Id="rId21" Type="http://schemas.openxmlformats.org/officeDocument/2006/relationships/image" Target="../media/image129.png"/><Relationship Id="rId34" Type="http://schemas.openxmlformats.org/officeDocument/2006/relationships/image" Target="../media/image177.png"/><Relationship Id="rId7" Type="http://schemas.openxmlformats.org/officeDocument/2006/relationships/tags" Target="../tags/tag407.xml"/><Relationship Id="rId12" Type="http://schemas.openxmlformats.org/officeDocument/2006/relationships/tags" Target="../tags/tag412.xml"/><Relationship Id="rId17" Type="http://schemas.openxmlformats.org/officeDocument/2006/relationships/tags" Target="../tags/tag417.xml"/><Relationship Id="rId25" Type="http://schemas.openxmlformats.org/officeDocument/2006/relationships/image" Target="../media/image163.png"/><Relationship Id="rId33" Type="http://schemas.openxmlformats.org/officeDocument/2006/relationships/image" Target="../media/image108.png"/><Relationship Id="rId38" Type="http://schemas.openxmlformats.org/officeDocument/2006/relationships/image" Target="../media/image174.png"/><Relationship Id="rId2" Type="http://schemas.openxmlformats.org/officeDocument/2006/relationships/tags" Target="../tags/tag402.xml"/><Relationship Id="rId16" Type="http://schemas.openxmlformats.org/officeDocument/2006/relationships/tags" Target="../tags/tag416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04.png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tags" Target="../tags/tag411.xml"/><Relationship Id="rId24" Type="http://schemas.openxmlformats.org/officeDocument/2006/relationships/image" Target="../media/image157.png"/><Relationship Id="rId32" Type="http://schemas.openxmlformats.org/officeDocument/2006/relationships/image" Target="../media/image107.png"/><Relationship Id="rId37" Type="http://schemas.openxmlformats.org/officeDocument/2006/relationships/image" Target="../media/image173.png"/><Relationship Id="rId5" Type="http://schemas.openxmlformats.org/officeDocument/2006/relationships/tags" Target="../tags/tag405.xml"/><Relationship Id="rId15" Type="http://schemas.openxmlformats.org/officeDocument/2006/relationships/tags" Target="../tags/tag415.xml"/><Relationship Id="rId23" Type="http://schemas.openxmlformats.org/officeDocument/2006/relationships/image" Target="../media/image156.pn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10" Type="http://schemas.openxmlformats.org/officeDocument/2006/relationships/tags" Target="../tags/tag410.xml"/><Relationship Id="rId19" Type="http://schemas.openxmlformats.org/officeDocument/2006/relationships/tags" Target="../tags/tag419.xml"/><Relationship Id="rId31" Type="http://schemas.openxmlformats.org/officeDocument/2006/relationships/image" Target="../media/image106.png"/><Relationship Id="rId4" Type="http://schemas.openxmlformats.org/officeDocument/2006/relationships/tags" Target="../tags/tag404.xml"/><Relationship Id="rId9" Type="http://schemas.openxmlformats.org/officeDocument/2006/relationships/tags" Target="../tags/tag409.xml"/><Relationship Id="rId14" Type="http://schemas.openxmlformats.org/officeDocument/2006/relationships/tags" Target="../tags/tag414.xml"/><Relationship Id="rId22" Type="http://schemas.openxmlformats.org/officeDocument/2006/relationships/image" Target="../media/image155.png"/><Relationship Id="rId27" Type="http://schemas.openxmlformats.org/officeDocument/2006/relationships/image" Target="../media/image165.png"/><Relationship Id="rId30" Type="http://schemas.openxmlformats.org/officeDocument/2006/relationships/image" Target="../media/image105.png"/><Relationship Id="rId35" Type="http://schemas.openxmlformats.org/officeDocument/2006/relationships/image" Target="../media/image17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62.png"/><Relationship Id="rId3" Type="http://schemas.openxmlformats.org/officeDocument/2006/relationships/tags" Target="../tags/tag422.xml"/><Relationship Id="rId21" Type="http://schemas.openxmlformats.org/officeDocument/2006/relationships/image" Target="../media/image157.png"/><Relationship Id="rId7" Type="http://schemas.openxmlformats.org/officeDocument/2006/relationships/tags" Target="../tags/tag426.xml"/><Relationship Id="rId12" Type="http://schemas.openxmlformats.org/officeDocument/2006/relationships/tags" Target="../tags/tag431.xml"/><Relationship Id="rId17" Type="http://schemas.openxmlformats.org/officeDocument/2006/relationships/image" Target="../media/image161.png"/><Relationship Id="rId25" Type="http://schemas.openxmlformats.org/officeDocument/2006/relationships/image" Target="../media/image166.png"/><Relationship Id="rId2" Type="http://schemas.openxmlformats.org/officeDocument/2006/relationships/tags" Target="../tags/tag421.xml"/><Relationship Id="rId16" Type="http://schemas.openxmlformats.org/officeDocument/2006/relationships/image" Target="../media/image160.png"/><Relationship Id="rId20" Type="http://schemas.openxmlformats.org/officeDocument/2006/relationships/image" Target="../media/image156.png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tags" Target="../tags/tag430.xml"/><Relationship Id="rId24" Type="http://schemas.openxmlformats.org/officeDocument/2006/relationships/image" Target="../media/image165.png"/><Relationship Id="rId5" Type="http://schemas.openxmlformats.org/officeDocument/2006/relationships/tags" Target="../tags/tag424.xml"/><Relationship Id="rId15" Type="http://schemas.openxmlformats.org/officeDocument/2006/relationships/image" Target="../media/image159.png"/><Relationship Id="rId23" Type="http://schemas.openxmlformats.org/officeDocument/2006/relationships/image" Target="../media/image164.png"/><Relationship Id="rId10" Type="http://schemas.openxmlformats.org/officeDocument/2006/relationships/tags" Target="../tags/tag429.xml"/><Relationship Id="rId19" Type="http://schemas.openxmlformats.org/officeDocument/2006/relationships/image" Target="../media/image155.png"/><Relationship Id="rId4" Type="http://schemas.openxmlformats.org/officeDocument/2006/relationships/tags" Target="../tags/tag423.xml"/><Relationship Id="rId9" Type="http://schemas.openxmlformats.org/officeDocument/2006/relationships/tags" Target="../tags/tag428.xml"/><Relationship Id="rId14" Type="http://schemas.openxmlformats.org/officeDocument/2006/relationships/image" Target="../media/image158.png"/><Relationship Id="rId22" Type="http://schemas.openxmlformats.org/officeDocument/2006/relationships/image" Target="../media/image16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434.xml"/><Relationship Id="rId7" Type="http://schemas.openxmlformats.org/officeDocument/2006/relationships/image" Target="../media/image74.png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35.xml"/><Relationship Id="rId9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tags" Target="../tags/tag438.xml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image" Target="../media/image179.jpeg"/><Relationship Id="rId11" Type="http://schemas.openxmlformats.org/officeDocument/2006/relationships/image" Target="../media/image184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183.png"/><Relationship Id="rId4" Type="http://schemas.openxmlformats.org/officeDocument/2006/relationships/tags" Target="../tags/tag439.xml"/><Relationship Id="rId9" Type="http://schemas.openxmlformats.org/officeDocument/2006/relationships/image" Target="../media/image182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447.xml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tags" Target="../tags/tag442.xml"/><Relationship Id="rId21" Type="http://schemas.openxmlformats.org/officeDocument/2006/relationships/image" Target="../media/image192.png"/><Relationship Id="rId7" Type="http://schemas.openxmlformats.org/officeDocument/2006/relationships/tags" Target="../tags/tag446.xml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tags" Target="../tags/tag441.xml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tags" Target="../tags/tag440.xml"/><Relationship Id="rId6" Type="http://schemas.openxmlformats.org/officeDocument/2006/relationships/tags" Target="../tags/tag445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444.xml"/><Relationship Id="rId15" Type="http://schemas.openxmlformats.org/officeDocument/2006/relationships/image" Target="../media/image186.png"/><Relationship Id="rId10" Type="http://schemas.openxmlformats.org/officeDocument/2006/relationships/tags" Target="../tags/tag449.xml"/><Relationship Id="rId19" Type="http://schemas.openxmlformats.org/officeDocument/2006/relationships/image" Target="../media/image190.png"/><Relationship Id="rId4" Type="http://schemas.openxmlformats.org/officeDocument/2006/relationships/tags" Target="../tags/tag443.xml"/><Relationship Id="rId9" Type="http://schemas.openxmlformats.org/officeDocument/2006/relationships/tags" Target="../tags/tag448.xml"/><Relationship Id="rId14" Type="http://schemas.openxmlformats.org/officeDocument/2006/relationships/image" Target="../media/image1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93.wmf"/><Relationship Id="rId1" Type="http://schemas.openxmlformats.org/officeDocument/2006/relationships/slideLayout" Target="../slideLayouts/slideLayout59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457.xml"/><Relationship Id="rId13" Type="http://schemas.openxmlformats.org/officeDocument/2006/relationships/image" Target="../media/image170.png"/><Relationship Id="rId18" Type="http://schemas.openxmlformats.org/officeDocument/2006/relationships/image" Target="../media/image90.png"/><Relationship Id="rId3" Type="http://schemas.openxmlformats.org/officeDocument/2006/relationships/tags" Target="../tags/tag452.xml"/><Relationship Id="rId21" Type="http://schemas.openxmlformats.org/officeDocument/2006/relationships/image" Target="../media/image92.png"/><Relationship Id="rId7" Type="http://schemas.openxmlformats.org/officeDocument/2006/relationships/tags" Target="../tags/tag456.xml"/><Relationship Id="rId12" Type="http://schemas.openxmlformats.org/officeDocument/2006/relationships/image" Target="../media/image195.png"/><Relationship Id="rId17" Type="http://schemas.openxmlformats.org/officeDocument/2006/relationships/image" Target="../media/image83.png"/><Relationship Id="rId2" Type="http://schemas.openxmlformats.org/officeDocument/2006/relationships/tags" Target="../tags/tag451.xml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1" Type="http://schemas.openxmlformats.org/officeDocument/2006/relationships/tags" Target="../tags/tag450.xml"/><Relationship Id="rId6" Type="http://schemas.openxmlformats.org/officeDocument/2006/relationships/tags" Target="../tags/tag455.xml"/><Relationship Id="rId11" Type="http://schemas.openxmlformats.org/officeDocument/2006/relationships/slideLayout" Target="../slideLayouts/slideLayout59.xml"/><Relationship Id="rId5" Type="http://schemas.openxmlformats.org/officeDocument/2006/relationships/tags" Target="../tags/tag454.xml"/><Relationship Id="rId15" Type="http://schemas.openxmlformats.org/officeDocument/2006/relationships/image" Target="../media/image196.png"/><Relationship Id="rId10" Type="http://schemas.openxmlformats.org/officeDocument/2006/relationships/tags" Target="../tags/tag459.xml"/><Relationship Id="rId19" Type="http://schemas.openxmlformats.org/officeDocument/2006/relationships/image" Target="../media/image84.png"/><Relationship Id="rId4" Type="http://schemas.openxmlformats.org/officeDocument/2006/relationships/tags" Target="../tags/tag453.xml"/><Relationship Id="rId9" Type="http://schemas.openxmlformats.org/officeDocument/2006/relationships/tags" Target="../tags/tag458.xml"/><Relationship Id="rId14" Type="http://schemas.openxmlformats.org/officeDocument/2006/relationships/image" Target="../media/image173.png"/><Relationship Id="rId22" Type="http://schemas.openxmlformats.org/officeDocument/2006/relationships/image" Target="../media/image1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462.xml"/><Relationship Id="rId7" Type="http://schemas.openxmlformats.org/officeDocument/2006/relationships/image" Target="../media/image170.png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image" Target="../media/image195.png"/><Relationship Id="rId5" Type="http://schemas.openxmlformats.org/officeDocument/2006/relationships/slideLayout" Target="../slideLayouts/slideLayout59.xml"/><Relationship Id="rId4" Type="http://schemas.openxmlformats.org/officeDocument/2006/relationships/tags" Target="../tags/tag463.xml"/><Relationship Id="rId9" Type="http://schemas.openxmlformats.org/officeDocument/2006/relationships/image" Target="../media/image1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tags" Target="../tags/tag465.xml"/><Relationship Id="rId1" Type="http://schemas.openxmlformats.org/officeDocument/2006/relationships/tags" Target="../tags/tag464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1.png"/><Relationship Id="rId17" Type="http://schemas.openxmlformats.org/officeDocument/2006/relationships/image" Target="../media/image25.emf"/><Relationship Id="rId2" Type="http://schemas.openxmlformats.org/officeDocument/2006/relationships/tags" Target="../tags/tag3.xml"/><Relationship Id="rId16" Type="http://schemas.openxmlformats.org/officeDocument/2006/relationships/customXml" Target="../ink/ink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0.png"/><Relationship Id="rId5" Type="http://schemas.openxmlformats.org/officeDocument/2006/relationships/tags" Target="../tags/tag6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tags" Target="../tags/tag5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518112" y="1678006"/>
            <a:ext cx="393056" cy="6403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41193" y="111857"/>
            <a:ext cx="1112520" cy="4832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prstClr val="black"/>
                </a:solidFill>
              </a:rPr>
              <a:t>==== </a:t>
            </a:r>
            <a:r>
              <a:rPr lang="zh-CN" altLang="en-US" sz="1400" dirty="0">
                <a:solidFill>
                  <a:prstClr val="black"/>
                </a:solidFill>
              </a:rPr>
              <a:t>i=6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6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5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4   2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   5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6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3" name="矩形 2"/>
          <p:cNvSpPr/>
          <p:nvPr/>
        </p:nvSpPr>
        <p:spPr>
          <a:xfrm>
            <a:off x="1628326" y="111857"/>
            <a:ext cx="1115318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i=2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5" name="矩形 4"/>
          <p:cNvSpPr/>
          <p:nvPr/>
        </p:nvSpPr>
        <p:spPr>
          <a:xfrm>
            <a:off x="137160" y="111857"/>
            <a:ext cx="1154961" cy="11695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i=1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7" name="矩形 6"/>
          <p:cNvSpPr/>
          <p:nvPr/>
        </p:nvSpPr>
        <p:spPr>
          <a:xfrm>
            <a:off x="6059383" y="111857"/>
            <a:ext cx="1145605" cy="4185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i=5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5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5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86740" y="508454"/>
            <a:ext cx="50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2178365" y="973632"/>
            <a:ext cx="50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53805" y="206972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60657" y="2454112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8112" y="1696546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04774" y="111857"/>
            <a:ext cx="1118404" cy="3539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i=4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4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28" name="矩形 27"/>
          <p:cNvSpPr/>
          <p:nvPr/>
        </p:nvSpPr>
        <p:spPr>
          <a:xfrm>
            <a:off x="5287140" y="173355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79849" y="111857"/>
            <a:ext cx="1188720" cy="2893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</a:rPr>
              <a:t>==== i=3 ===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   2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x1 x2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  3 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 x2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690098" y="1303789"/>
            <a:ext cx="50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0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3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857500" cy="1409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see this: </a:t>
            </a:r>
            <a:endParaRPr lang="en-US" sz="2000" dirty="0"/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this?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Computer Vision: Car detection</a:t>
            </a:r>
            <a:endParaRPr lang="en-US" sz="2400" b="1" dirty="0">
              <a:latin typeface="+mj-lt"/>
            </a:endParaRP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</a:t>
            </a:r>
            <a:r>
              <a:rPr lang="en-US" sz="2400" dirty="0" smtClean="0">
                <a:latin typeface="+mj-lt"/>
              </a:rPr>
              <a:t>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Not a car</a:t>
            </a:r>
            <a:endParaRPr lang="en-US" sz="2000" dirty="0">
              <a:latin typeface="+mj-lt"/>
            </a:endParaRPr>
          </a:p>
        </p:txBody>
      </p:sp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Cars</a:t>
            </a:r>
            <a:endParaRPr lang="en-US" sz="200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1" y="1962150"/>
            <a:ext cx="1069848" cy="716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88" y="3562350"/>
            <a:ext cx="1463075" cy="682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2" y="1934836"/>
            <a:ext cx="1069848" cy="713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10" y="1047750"/>
            <a:ext cx="1061990" cy="7079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/>
        </p:blipFill>
        <p:spPr>
          <a:xfrm>
            <a:off x="3121152" y="1047750"/>
            <a:ext cx="1069848" cy="694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0" y="1047750"/>
            <a:ext cx="1069848" cy="708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1940047"/>
            <a:ext cx="1069848" cy="7161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1071286"/>
            <a:ext cx="1067845" cy="7156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2567"/>
          <a:stretch/>
        </p:blipFill>
        <p:spPr>
          <a:xfrm>
            <a:off x="4947401" y="1056894"/>
            <a:ext cx="1067845" cy="7253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8"/>
          <a:stretch/>
        </p:blipFill>
        <p:spPr>
          <a:xfrm>
            <a:off x="7548428" y="1966722"/>
            <a:ext cx="1067845" cy="71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64"/>
          <a:stretch/>
        </p:blipFill>
        <p:spPr>
          <a:xfrm>
            <a:off x="4953000" y="1971294"/>
            <a:ext cx="1067845" cy="7067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>
          <a:xfrm>
            <a:off x="6256660" y="1056929"/>
            <a:ext cx="1058540" cy="7253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4" y="1971294"/>
            <a:ext cx="1065466" cy="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4146" y="2231940"/>
            <a:ext cx="726989" cy="603417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87116" y="3163062"/>
            <a:ext cx="1032968" cy="447982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05727" y="3714750"/>
            <a:ext cx="932657" cy="438062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13510" y="3105150"/>
            <a:ext cx="919717" cy="447948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50 x 50 pixel images</a:t>
            </a:r>
            <a:r>
              <a:rPr lang="en-US" sz="2000" dirty="0" smtClean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 smtClean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1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2500 intensity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0389" y="4390104"/>
            <a:ext cx="4297637" cy="646331"/>
            <a:chOff x="4670389" y="4390104"/>
            <a:chExt cx="4297637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4670389" y="4390104"/>
              <a:ext cx="42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Quadratic features (               ): ≈3 million		                  features</a:t>
              </a:r>
              <a:endParaRPr lang="en-US" dirty="0">
                <a:latin typeface="+mj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115" y="4530155"/>
              <a:ext cx="756285" cy="198120"/>
            </a:xfrm>
            <a:prstGeom prst="rect">
              <a:avLst/>
            </a:prstGeom>
          </p:spPr>
        </p:pic>
      </p:grpSp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138760"/>
              <a:ext cx="1843920" cy="158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80" y="2766404"/>
            <a:ext cx="834621" cy="3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762000" y="2876550"/>
            <a:ext cx="26670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27841" y="895350"/>
            <a:ext cx="7467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 with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 in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quadratic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the cubic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</a:t>
            </a:r>
            <a:r>
              <a:rPr lang="en-US" altLang="zh-CN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good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 to learn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nonlinear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hypotheses when 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is </a:t>
            </a:r>
            <a:r>
              <a:rPr lang="zh-CN" altLang="en-US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because you just end up with too many features</a:t>
            </a:r>
            <a:r>
              <a:rPr lang="zh-CN" altLang="en-US" sz="24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zh-CN" altLang="en-US" sz="2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2000" y="2876550"/>
            <a:ext cx="7583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NETWORKS   turns </a:t>
            </a:r>
            <a:r>
              <a:rPr lang="zh-CN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to be a much better way to learn complex hypotheses, </a:t>
            </a:r>
            <a:r>
              <a:rPr lang="zh-CN" alt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 </a:t>
            </a:r>
            <a:r>
              <a:rPr lang="zh-CN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your input feature space is large.</a:t>
            </a:r>
          </a:p>
        </p:txBody>
      </p:sp>
    </p:spTree>
    <p:extLst>
      <p:ext uri="{BB962C8B-B14F-4D97-AF65-F5344CB8AC3E}">
        <p14:creationId xmlns:p14="http://schemas.microsoft.com/office/powerpoint/2010/main" val="236301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05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Origins: Algorithms that try to mimic the brain.</a:t>
            </a:r>
          </a:p>
          <a:p>
            <a:r>
              <a:rPr lang="en-US" sz="2800" dirty="0" smtClean="0"/>
              <a:t>Was very widely used in 80s and early 90s; popularity diminished in late 90s.</a:t>
            </a:r>
          </a:p>
          <a:p>
            <a:r>
              <a:rPr lang="en-US" sz="2800" dirty="0" smtClean="0"/>
              <a:t>Recent resurgence: State-of-the-art technique for many applications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501033705"/>
              </p:ext>
            </p:extLst>
          </p:nvPr>
        </p:nvGraphicFramePr>
        <p:xfrm>
          <a:off x="533400" y="3271249"/>
          <a:ext cx="800100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624749192"/>
              </p:ext>
            </p:extLst>
          </p:nvPr>
        </p:nvGraphicFramePr>
        <p:xfrm>
          <a:off x="314632" y="742950"/>
          <a:ext cx="85344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755159455"/>
              </p:ext>
            </p:extLst>
          </p:nvPr>
        </p:nvGraphicFramePr>
        <p:xfrm>
          <a:off x="1676400" y="2038350"/>
          <a:ext cx="60198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220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35090" y="253237"/>
            <a:ext cx="253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euro-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ewiring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p:sp>
        <p:nvSpPr>
          <p:cNvPr id="20" name="矩形 19"/>
          <p:cNvSpPr/>
          <p:nvPr/>
        </p:nvSpPr>
        <p:spPr>
          <a:xfrm>
            <a:off x="6235090" y="253237"/>
            <a:ext cx="253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euro-</a:t>
            </a:r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ewiring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Seeing with your tongue</a:t>
            </a:r>
            <a:endParaRPr lang="en-US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Human echolocation (sonar)</a:t>
            </a:r>
            <a:endParaRPr lang="en-US" dirty="0">
              <a:latin typeface="+mj-l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+mj-lt"/>
              </a:rPr>
              <a:t>Haptic</a:t>
            </a:r>
            <a:r>
              <a:rPr lang="en-US" dirty="0" smtClean="0">
                <a:latin typeface="+mj-lt"/>
              </a:rPr>
              <a:t> belt: Direction sense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Implanting a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eye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548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[BrainPort; Welsh &amp; Blasch, 1997; Nagel et al., 2005; Constantine-Paton &amp; Law, 2009]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3585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Seeing with your tongue</a:t>
            </a:r>
            <a:endParaRPr lang="en-US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533400" y="2952750"/>
            <a:ext cx="8305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The way </a:t>
            </a:r>
            <a:r>
              <a:rPr lang="zh-CN" altLang="en-US" dirty="0"/>
              <a:t>it works is, </a:t>
            </a:r>
            <a:r>
              <a:rPr lang="zh-CN" altLang="en-US" dirty="0" smtClean="0"/>
              <a:t>a </a:t>
            </a:r>
            <a:r>
              <a:rPr lang="zh-CN" altLang="en-US" dirty="0"/>
              <a:t>grayscale camera </a:t>
            </a:r>
            <a:r>
              <a:rPr lang="en-US" altLang="zh-CN" dirty="0" smtClean="0"/>
              <a:t>is strapped </a:t>
            </a:r>
            <a:r>
              <a:rPr lang="zh-CN" altLang="en-US" dirty="0" smtClean="0"/>
              <a:t>facing </a:t>
            </a:r>
            <a:r>
              <a:rPr lang="zh-CN" altLang="en-US" dirty="0"/>
              <a:t>forward, that </a:t>
            </a:r>
            <a:r>
              <a:rPr lang="zh-CN" altLang="en-US" dirty="0" smtClean="0"/>
              <a:t>takes the </a:t>
            </a:r>
            <a:r>
              <a:rPr lang="zh-CN" altLang="en-US" dirty="0"/>
              <a:t>low resolution grayscale </a:t>
            </a:r>
            <a:r>
              <a:rPr lang="zh-CN" altLang="en-US" dirty="0" smtClean="0"/>
              <a:t>image of what </a:t>
            </a:r>
            <a:r>
              <a:rPr lang="en-US" altLang="zh-CN" dirty="0" smtClean="0"/>
              <a:t>is </a:t>
            </a:r>
            <a:r>
              <a:rPr lang="zh-CN" altLang="en-US" dirty="0" smtClean="0"/>
              <a:t>in </a:t>
            </a:r>
            <a:r>
              <a:rPr lang="zh-CN" altLang="en-US" dirty="0"/>
              <a:t>front of </a:t>
            </a:r>
            <a:r>
              <a:rPr lang="en-US" altLang="zh-CN" dirty="0" smtClean="0"/>
              <a:t>the blind.</a:t>
            </a:r>
            <a:r>
              <a:rPr lang="zh-CN" altLang="en-US" dirty="0" smtClean="0"/>
              <a:t> </a:t>
            </a:r>
            <a:r>
              <a:rPr lang="en-US" altLang="zh-CN" dirty="0" smtClean="0"/>
              <a:t>T</a:t>
            </a:r>
            <a:r>
              <a:rPr lang="zh-CN" altLang="en-US" dirty="0" smtClean="0"/>
              <a:t>hen </a:t>
            </a:r>
            <a:r>
              <a:rPr lang="en-US" altLang="zh-CN" dirty="0" smtClean="0"/>
              <a:t>the blind </a:t>
            </a:r>
            <a:r>
              <a:rPr lang="zh-CN" altLang="en-US" dirty="0" smtClean="0"/>
              <a:t>run</a:t>
            </a:r>
            <a:r>
              <a:rPr lang="en-US" altLang="zh-CN" dirty="0" smtClean="0"/>
              <a:t>s</a:t>
            </a:r>
            <a:r>
              <a:rPr lang="zh-CN" altLang="en-US" dirty="0" smtClean="0"/>
              <a:t> </a:t>
            </a:r>
            <a:r>
              <a:rPr lang="zh-CN" altLang="en-US" dirty="0"/>
              <a:t>a </a:t>
            </a:r>
            <a:r>
              <a:rPr lang="zh-CN" altLang="en-US" dirty="0" smtClean="0"/>
              <a:t>wire to </a:t>
            </a:r>
            <a:r>
              <a:rPr lang="zh-CN" altLang="en-US" dirty="0"/>
              <a:t>an array of </a:t>
            </a:r>
            <a:r>
              <a:rPr lang="zh-CN" altLang="en-US" dirty="0" smtClean="0"/>
              <a:t>electrodes that </a:t>
            </a:r>
            <a:r>
              <a:rPr lang="en-US" altLang="zh-CN" dirty="0" smtClean="0"/>
              <a:t>are </a:t>
            </a:r>
            <a:r>
              <a:rPr lang="zh-CN" altLang="en-US" dirty="0" smtClean="0"/>
              <a:t>place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zh-CN" altLang="en-US" dirty="0"/>
              <a:t>on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tongue so </a:t>
            </a:r>
            <a:r>
              <a:rPr lang="zh-CN" altLang="en-US" dirty="0"/>
              <a:t>that each pixel gets </a:t>
            </a:r>
            <a:r>
              <a:rPr lang="zh-CN" altLang="en-US" dirty="0" smtClean="0"/>
              <a:t>mapped to </a:t>
            </a:r>
            <a:r>
              <a:rPr lang="zh-CN" altLang="en-US" dirty="0"/>
              <a:t>a location on </a:t>
            </a:r>
            <a:r>
              <a:rPr lang="zh-CN" altLang="en-US" dirty="0" smtClean="0"/>
              <a:t>tongue </a:t>
            </a:r>
            <a:r>
              <a:rPr lang="zh-CN" altLang="en-US" dirty="0"/>
              <a:t>where maybe </a:t>
            </a:r>
            <a:r>
              <a:rPr lang="zh-CN" altLang="en-US" dirty="0" smtClean="0"/>
              <a:t>a high </a:t>
            </a:r>
            <a:r>
              <a:rPr lang="zh-CN" altLang="en-US" dirty="0"/>
              <a:t>voltage corresponds to </a:t>
            </a:r>
            <a:r>
              <a:rPr lang="zh-CN" altLang="en-US" dirty="0" smtClean="0"/>
              <a:t>a dark </a:t>
            </a:r>
            <a:r>
              <a:rPr lang="zh-CN" altLang="en-US" dirty="0"/>
              <a:t>pixel and a low </a:t>
            </a:r>
            <a:r>
              <a:rPr lang="zh-CN" altLang="en-US" dirty="0" smtClean="0"/>
              <a:t>voltage corresponds </a:t>
            </a:r>
            <a:r>
              <a:rPr lang="zh-CN" altLang="en-US" dirty="0"/>
              <a:t>to a </a:t>
            </a:r>
            <a:r>
              <a:rPr lang="zh-CN" altLang="en-US" dirty="0" smtClean="0"/>
              <a:t>bright pixel</a:t>
            </a:r>
            <a:r>
              <a:rPr lang="en-US" altLang="zh-CN" dirty="0" smtClean="0"/>
              <a:t>. </a:t>
            </a:r>
            <a:r>
              <a:rPr lang="zh-CN" altLang="en-US" dirty="0" smtClean="0"/>
              <a:t>With this sort of system</a:t>
            </a:r>
            <a:r>
              <a:rPr lang="en-US" altLang="zh-CN" dirty="0" smtClean="0"/>
              <a:t>, the blind</a:t>
            </a:r>
            <a:r>
              <a:rPr lang="zh-CN" altLang="en-US" dirty="0" smtClean="0"/>
              <a:t> will be </a:t>
            </a:r>
            <a:r>
              <a:rPr lang="zh-CN" altLang="en-US" dirty="0"/>
              <a:t>able to learn to </a:t>
            </a:r>
            <a:r>
              <a:rPr lang="zh-CN" altLang="en-US" dirty="0" smtClean="0"/>
              <a:t>see in </a:t>
            </a:r>
            <a:r>
              <a:rPr lang="zh-CN" altLang="en-US" dirty="0"/>
              <a:t>tens of minutes with </a:t>
            </a:r>
            <a:r>
              <a:rPr lang="zh-CN" altLang="en-US" dirty="0" smtClean="0"/>
              <a:t>tongues</a:t>
            </a:r>
            <a:r>
              <a:rPr lang="zh-CN" altLang="en-US" dirty="0"/>
              <a:t>.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01372045"/>
              </p:ext>
            </p:extLst>
          </p:nvPr>
        </p:nvGraphicFramePr>
        <p:xfrm>
          <a:off x="5562600" y="516582"/>
          <a:ext cx="2743200" cy="1826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567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Human echolocation (sonar)</a:t>
            </a:r>
            <a:endParaRPr lang="en-US" dirty="0">
              <a:latin typeface="+mj-l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pic>
        <p:nvPicPr>
          <p:cNvPr id="1026" name="Picture 2" descr="Daniel Kis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t="660" r="2344" b="6237"/>
          <a:stretch/>
        </p:blipFill>
        <p:spPr bwMode="auto">
          <a:xfrm>
            <a:off x="382707" y="2785764"/>
            <a:ext cx="3581400" cy="2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27305" y="273038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50" dirty="0">
                <a:hlinkClick r:id="rId4"/>
              </a:rPr>
              <a:t>http://www.bbc.com/news/magazine-</a:t>
            </a:r>
            <a:r>
              <a:rPr lang="zh-CN" altLang="en-US" sz="1050" dirty="0" smtClean="0">
                <a:hlinkClick r:id="rId4"/>
              </a:rPr>
              <a:t>19524962</a:t>
            </a:r>
            <a:endParaRPr lang="en-US" altLang="zh-CN" sz="1050" dirty="0" smtClean="0"/>
          </a:p>
          <a:p>
            <a:r>
              <a:rPr lang="en-US" altLang="zh-CN" sz="1050" dirty="0">
                <a:hlinkClick r:id="rId5"/>
              </a:rPr>
              <a:t>http://</a:t>
            </a:r>
            <a:r>
              <a:rPr lang="en-US" altLang="zh-CN" sz="1050" dirty="0" smtClean="0">
                <a:hlinkClick r:id="rId5"/>
              </a:rPr>
              <a:t>en.wikipedia.org/wiki/Human_echolocation</a:t>
            </a:r>
            <a:r>
              <a:rPr lang="en-US" altLang="zh-CN" sz="1050" dirty="0" smtClean="0"/>
              <a:t> </a:t>
            </a:r>
            <a:r>
              <a:rPr lang="zh-CN" altLang="en-US" sz="1050" dirty="0" smtClean="0"/>
              <a:t> </a:t>
            </a:r>
            <a:endParaRPr lang="zh-CN" altLang="en-US" sz="1050" dirty="0"/>
          </a:p>
        </p:txBody>
      </p:sp>
      <p:sp>
        <p:nvSpPr>
          <p:cNvPr id="4" name="矩形 3"/>
          <p:cNvSpPr/>
          <p:nvPr/>
        </p:nvSpPr>
        <p:spPr>
          <a:xfrm>
            <a:off x="4404445" y="3126331"/>
            <a:ext cx="38439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00B050"/>
                </a:solidFill>
              </a:rPr>
              <a:t>Daniel Kish </a:t>
            </a:r>
            <a:r>
              <a:rPr lang="en-US" altLang="zh-CN" sz="1600" dirty="0"/>
              <a:t>has been blind since he was a baby but that hasn't stopped him living an incredibly active life that includes hiking and mountain-biking. To do this, he has perfected a form of human </a:t>
            </a:r>
            <a:r>
              <a:rPr lang="en-US" altLang="zh-CN" sz="1600" dirty="0" smtClean="0"/>
              <a:t>echolocation</a:t>
            </a:r>
            <a:r>
              <a:rPr lang="en-US" altLang="zh-CN" sz="1600" dirty="0"/>
              <a:t>, using reflected sound waves to build a mental picture of his surroundings</a:t>
            </a:r>
            <a:r>
              <a:rPr lang="en-US" altLang="zh-CN" sz="1600" dirty="0" smtClean="0"/>
              <a:t>. </a:t>
            </a:r>
            <a:endParaRPr lang="zh-CN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762000" y="889426"/>
            <a:ext cx="35570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Daniel Kish clicks his tongue, the world answers back.</a:t>
            </a:r>
            <a:endParaRPr lang="zh-CN" altLang="en-US" sz="2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80878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2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3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+mj-lt"/>
              </a:rPr>
              <a:t>Haptic</a:t>
            </a:r>
            <a:r>
              <a:rPr lang="en-US" dirty="0" smtClean="0">
                <a:latin typeface="+mj-lt"/>
              </a:rPr>
              <a:t> belt: Direction sense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4419600" y="1104931"/>
            <a:ext cx="449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Haptic Belt where </a:t>
            </a:r>
            <a:r>
              <a:rPr lang="zh-CN" altLang="en-US" dirty="0" smtClean="0"/>
              <a:t>if you </a:t>
            </a:r>
            <a:r>
              <a:rPr lang="zh-CN" altLang="en-US" dirty="0"/>
              <a:t>have a </a:t>
            </a:r>
            <a:r>
              <a:rPr lang="zh-CN" altLang="en-US" dirty="0" smtClean="0"/>
              <a:t>strap around </a:t>
            </a:r>
            <a:r>
              <a:rPr lang="zh-CN" altLang="en-US" dirty="0"/>
              <a:t>your waist, ring </a:t>
            </a:r>
            <a:r>
              <a:rPr lang="zh-CN" altLang="en-US" dirty="0" smtClean="0"/>
              <a:t>up buzzers </a:t>
            </a:r>
            <a:r>
              <a:rPr lang="zh-CN" altLang="en-US" dirty="0"/>
              <a:t>and always have the northmost one buzzing</a:t>
            </a:r>
            <a:r>
              <a:rPr lang="zh-CN" altLang="en-US" dirty="0" smtClean="0"/>
              <a:t>. You </a:t>
            </a:r>
            <a:r>
              <a:rPr lang="zh-CN" altLang="en-US" dirty="0"/>
              <a:t>can give a human </a:t>
            </a:r>
            <a:r>
              <a:rPr lang="zh-CN" altLang="en-US" dirty="0" smtClean="0"/>
              <a:t>a direction </a:t>
            </a:r>
            <a:r>
              <a:rPr lang="zh-CN" altLang="en-US" dirty="0"/>
              <a:t>sense similar </a:t>
            </a:r>
            <a:r>
              <a:rPr lang="zh-CN" altLang="en-US" dirty="0" smtClean="0"/>
              <a:t>to maybe </a:t>
            </a:r>
            <a:r>
              <a:rPr lang="zh-CN" altLang="en-US" dirty="0"/>
              <a:t>how birds </a:t>
            </a:r>
            <a:r>
              <a:rPr lang="zh-CN" altLang="en-US" dirty="0" smtClean="0"/>
              <a:t>can sense </a:t>
            </a:r>
            <a:r>
              <a:rPr lang="zh-CN" altLang="en-US" dirty="0"/>
              <a:t>where north is.</a:t>
            </a:r>
          </a:p>
        </p:txBody>
      </p:sp>
    </p:spTree>
    <p:extLst>
      <p:ext uri="{BB962C8B-B14F-4D97-AF65-F5344CB8AC3E}">
        <p14:creationId xmlns:p14="http://schemas.microsoft.com/office/powerpoint/2010/main" val="210184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Implanting a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eye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graphicFrame>
        <p:nvGraphicFramePr>
          <p:cNvPr id="22" name="图示 21"/>
          <p:cNvGraphicFramePr/>
          <p:nvPr>
            <p:extLst>
              <p:ext uri="{D42A27DB-BD31-4B8C-83A1-F6EECF244321}">
                <p14:modId xmlns:p14="http://schemas.microsoft.com/office/powerpoint/2010/main" val="3064382107"/>
              </p:ext>
            </p:extLst>
          </p:nvPr>
        </p:nvGraphicFramePr>
        <p:xfrm>
          <a:off x="401782" y="888609"/>
          <a:ext cx="41148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5108284" y="1276350"/>
            <a:ext cx="3075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if you plug a third </a:t>
            </a:r>
            <a:r>
              <a:rPr lang="zh-CN" altLang="en-US" dirty="0" smtClean="0"/>
              <a:t>eye into </a:t>
            </a:r>
            <a:r>
              <a:rPr lang="zh-CN" altLang="en-US" dirty="0"/>
              <a:t>a frog, the </a:t>
            </a:r>
            <a:r>
              <a:rPr lang="zh-CN" altLang="en-US" dirty="0" smtClean="0"/>
              <a:t>frog will </a:t>
            </a:r>
            <a:r>
              <a:rPr lang="zh-CN" altLang="en-US" dirty="0"/>
              <a:t>learn to use that eye as well.</a:t>
            </a:r>
          </a:p>
        </p:txBody>
      </p:sp>
    </p:spTree>
    <p:extLst>
      <p:ext uri="{BB962C8B-B14F-4D97-AF65-F5344CB8AC3E}">
        <p14:creationId xmlns:p14="http://schemas.microsoft.com/office/powerpoint/2010/main" val="9623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CAF05B2-27E7-4F8D-AB87-C162CDB86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>
                                            <p:graphicEl>
                                              <a:dgm id="{7CAF05B2-27E7-4F8D-AB87-C162CDB86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graphicEl>
                                              <a:dgm id="{7CAF05B2-27E7-4F8D-AB87-C162CDB86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>
                                            <p:graphicEl>
                                              <a:dgm id="{7CAF05B2-27E7-4F8D-AB87-C162CDB86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1050250-5EBB-4F3C-9B03-930063E01D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graphicEl>
                                              <a:dgm id="{21050250-5EBB-4F3C-9B03-930063E01D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graphicEl>
                                              <a:dgm id="{21050250-5EBB-4F3C-9B03-930063E01D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>
                                            <p:graphicEl>
                                              <a:dgm id="{21050250-5EBB-4F3C-9B03-930063E01D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B847700E-701E-4579-B43C-02952B30F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graphicEl>
                                              <a:dgm id="{B847700E-701E-4579-B43C-02952B30F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graphicEl>
                                              <a:dgm id="{B847700E-701E-4579-B43C-02952B30F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>
                                            <p:graphicEl>
                                              <a:dgm id="{B847700E-701E-4579-B43C-02952B30F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 bld="lvl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epresentation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9" y="449659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00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990600" y="826219"/>
            <a:ext cx="7462164" cy="395913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17247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in the brain</a:t>
            </a:r>
            <a:endParaRPr 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1911879" y="698163"/>
            <a:ext cx="125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input wires</a:t>
            </a:r>
          </a:p>
        </p:txBody>
      </p:sp>
      <p:sp>
        <p:nvSpPr>
          <p:cNvPr id="6" name="矩形 5"/>
          <p:cNvSpPr/>
          <p:nvPr/>
        </p:nvSpPr>
        <p:spPr>
          <a:xfrm>
            <a:off x="3200400" y="4171950"/>
            <a:ext cx="140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out</a:t>
            </a:r>
            <a:r>
              <a:rPr lang="zh-CN" altLang="en-US" b="1" dirty="0" smtClean="0">
                <a:solidFill>
                  <a:srgbClr val="FF0000"/>
                </a:solidFill>
              </a:rPr>
              <a:t>put </a:t>
            </a:r>
            <a:r>
              <a:rPr lang="zh-CN" altLang="en-US" b="1" dirty="0">
                <a:solidFill>
                  <a:srgbClr val="FF0000"/>
                </a:solidFill>
              </a:rPr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286000" y="0"/>
            <a:ext cx="4329590" cy="5143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767990" y="4552950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[Credit</a:t>
            </a:r>
            <a:r>
              <a:rPr lang="en-US" sz="1200" dirty="0">
                <a:solidFill>
                  <a:srgbClr val="FFFF00"/>
                </a:solidFill>
                <a:latin typeface="+mj-lt"/>
              </a:rPr>
              <a:t>: US National Institutes of </a:t>
            </a:r>
            <a:endParaRPr lang="en-US" sz="1200" dirty="0" smtClean="0">
              <a:solidFill>
                <a:srgbClr val="FFFF00"/>
              </a:solidFill>
              <a:latin typeface="+mj-lt"/>
            </a:endParaRPr>
          </a:p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Health</a:t>
            </a:r>
            <a:r>
              <a:rPr lang="en-US" sz="1200" dirty="0">
                <a:solidFill>
                  <a:srgbClr val="FFFF00"/>
                </a:solidFill>
                <a:latin typeface="+mj-lt"/>
              </a:rPr>
              <a:t>, National Institute on </a:t>
            </a:r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Aging]</a:t>
            </a:r>
            <a:endParaRPr lang="en-US" sz="1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213103" y="1657350"/>
            <a:ext cx="1414270" cy="1600200"/>
          </a:xfrm>
          <a:custGeom>
            <a:avLst/>
            <a:gdLst>
              <a:gd name="connsiteX0" fmla="*/ 1410457 w 1414270"/>
              <a:gd name="connsiteY0" fmla="*/ 0 h 1600200"/>
              <a:gd name="connsiteX1" fmla="*/ 1414267 w 1414270"/>
              <a:gd name="connsiteY1" fmla="*/ 163830 h 1600200"/>
              <a:gd name="connsiteX2" fmla="*/ 1406647 w 1414270"/>
              <a:gd name="connsiteY2" fmla="*/ 300990 h 1600200"/>
              <a:gd name="connsiteX3" fmla="*/ 1402837 w 1414270"/>
              <a:gd name="connsiteY3" fmla="*/ 312420 h 1600200"/>
              <a:gd name="connsiteX4" fmla="*/ 1399027 w 1414270"/>
              <a:gd name="connsiteY4" fmla="*/ 392430 h 1600200"/>
              <a:gd name="connsiteX5" fmla="*/ 1395217 w 1414270"/>
              <a:gd name="connsiteY5" fmla="*/ 453390 h 1600200"/>
              <a:gd name="connsiteX6" fmla="*/ 1391407 w 1414270"/>
              <a:gd name="connsiteY6" fmla="*/ 472440 h 1600200"/>
              <a:gd name="connsiteX7" fmla="*/ 1383787 w 1414270"/>
              <a:gd name="connsiteY7" fmla="*/ 518160 h 1600200"/>
              <a:gd name="connsiteX8" fmla="*/ 1379977 w 1414270"/>
              <a:gd name="connsiteY8" fmla="*/ 544830 h 1600200"/>
              <a:gd name="connsiteX9" fmla="*/ 1372357 w 1414270"/>
              <a:gd name="connsiteY9" fmla="*/ 579120 h 1600200"/>
              <a:gd name="connsiteX10" fmla="*/ 1364737 w 1414270"/>
              <a:gd name="connsiteY10" fmla="*/ 613410 h 1600200"/>
              <a:gd name="connsiteX11" fmla="*/ 1360927 w 1414270"/>
              <a:gd name="connsiteY11" fmla="*/ 624840 h 1600200"/>
              <a:gd name="connsiteX12" fmla="*/ 1353307 w 1414270"/>
              <a:gd name="connsiteY12" fmla="*/ 636270 h 1600200"/>
              <a:gd name="connsiteX13" fmla="*/ 1338067 w 1414270"/>
              <a:gd name="connsiteY13" fmla="*/ 670560 h 1600200"/>
              <a:gd name="connsiteX14" fmla="*/ 1326637 w 1414270"/>
              <a:gd name="connsiteY14" fmla="*/ 681990 h 1600200"/>
              <a:gd name="connsiteX15" fmla="*/ 1307587 w 1414270"/>
              <a:gd name="connsiteY15" fmla="*/ 704850 h 1600200"/>
              <a:gd name="connsiteX16" fmla="*/ 1288537 w 1414270"/>
              <a:gd name="connsiteY16" fmla="*/ 739140 h 1600200"/>
              <a:gd name="connsiteX17" fmla="*/ 1265677 w 1414270"/>
              <a:gd name="connsiteY17" fmla="*/ 773430 h 1600200"/>
              <a:gd name="connsiteX18" fmla="*/ 1258057 w 1414270"/>
              <a:gd name="connsiteY18" fmla="*/ 784860 h 1600200"/>
              <a:gd name="connsiteX19" fmla="*/ 1250437 w 1414270"/>
              <a:gd name="connsiteY19" fmla="*/ 796290 h 1600200"/>
              <a:gd name="connsiteX20" fmla="*/ 1239007 w 1414270"/>
              <a:gd name="connsiteY20" fmla="*/ 807720 h 1600200"/>
              <a:gd name="connsiteX21" fmla="*/ 1212337 w 1414270"/>
              <a:gd name="connsiteY21" fmla="*/ 834390 h 1600200"/>
              <a:gd name="connsiteX22" fmla="*/ 1193287 w 1414270"/>
              <a:gd name="connsiteY22" fmla="*/ 853440 h 1600200"/>
              <a:gd name="connsiteX23" fmla="*/ 1174237 w 1414270"/>
              <a:gd name="connsiteY23" fmla="*/ 868680 h 1600200"/>
              <a:gd name="connsiteX24" fmla="*/ 1166617 w 1414270"/>
              <a:gd name="connsiteY24" fmla="*/ 880110 h 1600200"/>
              <a:gd name="connsiteX25" fmla="*/ 1155187 w 1414270"/>
              <a:gd name="connsiteY25" fmla="*/ 883920 h 1600200"/>
              <a:gd name="connsiteX26" fmla="*/ 1151377 w 1414270"/>
              <a:gd name="connsiteY26" fmla="*/ 895350 h 1600200"/>
              <a:gd name="connsiteX27" fmla="*/ 1139947 w 1414270"/>
              <a:gd name="connsiteY27" fmla="*/ 899160 h 1600200"/>
              <a:gd name="connsiteX28" fmla="*/ 1128517 w 1414270"/>
              <a:gd name="connsiteY28" fmla="*/ 906780 h 1600200"/>
              <a:gd name="connsiteX29" fmla="*/ 1109467 w 1414270"/>
              <a:gd name="connsiteY29" fmla="*/ 922020 h 1600200"/>
              <a:gd name="connsiteX30" fmla="*/ 1101847 w 1414270"/>
              <a:gd name="connsiteY30" fmla="*/ 933450 h 1600200"/>
              <a:gd name="connsiteX31" fmla="*/ 1056127 w 1414270"/>
              <a:gd name="connsiteY31" fmla="*/ 956310 h 1600200"/>
              <a:gd name="connsiteX32" fmla="*/ 1033267 w 1414270"/>
              <a:gd name="connsiteY32" fmla="*/ 967740 h 1600200"/>
              <a:gd name="connsiteX33" fmla="*/ 1021837 w 1414270"/>
              <a:gd name="connsiteY33" fmla="*/ 975360 h 1600200"/>
              <a:gd name="connsiteX34" fmla="*/ 1010407 w 1414270"/>
              <a:gd name="connsiteY34" fmla="*/ 979170 h 1600200"/>
              <a:gd name="connsiteX35" fmla="*/ 998977 w 1414270"/>
              <a:gd name="connsiteY35" fmla="*/ 986790 h 1600200"/>
              <a:gd name="connsiteX36" fmla="*/ 976117 w 1414270"/>
              <a:gd name="connsiteY36" fmla="*/ 994410 h 1600200"/>
              <a:gd name="connsiteX37" fmla="*/ 964687 w 1414270"/>
              <a:gd name="connsiteY37" fmla="*/ 1002030 h 1600200"/>
              <a:gd name="connsiteX38" fmla="*/ 941827 w 1414270"/>
              <a:gd name="connsiteY38" fmla="*/ 1009650 h 1600200"/>
              <a:gd name="connsiteX39" fmla="*/ 930397 w 1414270"/>
              <a:gd name="connsiteY39" fmla="*/ 1017270 h 1600200"/>
              <a:gd name="connsiteX40" fmla="*/ 907537 w 1414270"/>
              <a:gd name="connsiteY40" fmla="*/ 1024890 h 1600200"/>
              <a:gd name="connsiteX41" fmla="*/ 884677 w 1414270"/>
              <a:gd name="connsiteY41" fmla="*/ 1032510 h 1600200"/>
              <a:gd name="connsiteX42" fmla="*/ 873247 w 1414270"/>
              <a:gd name="connsiteY42" fmla="*/ 1036320 h 1600200"/>
              <a:gd name="connsiteX43" fmla="*/ 854197 w 1414270"/>
              <a:gd name="connsiteY43" fmla="*/ 1040130 h 1600200"/>
              <a:gd name="connsiteX44" fmla="*/ 823717 w 1414270"/>
              <a:gd name="connsiteY44" fmla="*/ 1047750 h 1600200"/>
              <a:gd name="connsiteX45" fmla="*/ 800857 w 1414270"/>
              <a:gd name="connsiteY45" fmla="*/ 1051560 h 1600200"/>
              <a:gd name="connsiteX46" fmla="*/ 762757 w 1414270"/>
              <a:gd name="connsiteY46" fmla="*/ 1062990 h 1600200"/>
              <a:gd name="connsiteX47" fmla="*/ 747517 w 1414270"/>
              <a:gd name="connsiteY47" fmla="*/ 1066800 h 1600200"/>
              <a:gd name="connsiteX48" fmla="*/ 728467 w 1414270"/>
              <a:gd name="connsiteY48" fmla="*/ 1070610 h 1600200"/>
              <a:gd name="connsiteX49" fmla="*/ 717037 w 1414270"/>
              <a:gd name="connsiteY49" fmla="*/ 1074420 h 1600200"/>
              <a:gd name="connsiteX50" fmla="*/ 697987 w 1414270"/>
              <a:gd name="connsiteY50" fmla="*/ 1078230 h 1600200"/>
              <a:gd name="connsiteX51" fmla="*/ 667507 w 1414270"/>
              <a:gd name="connsiteY51" fmla="*/ 1085850 h 1600200"/>
              <a:gd name="connsiteX52" fmla="*/ 652267 w 1414270"/>
              <a:gd name="connsiteY52" fmla="*/ 1089660 h 1600200"/>
              <a:gd name="connsiteX53" fmla="*/ 640837 w 1414270"/>
              <a:gd name="connsiteY53" fmla="*/ 1093470 h 1600200"/>
              <a:gd name="connsiteX54" fmla="*/ 625597 w 1414270"/>
              <a:gd name="connsiteY54" fmla="*/ 1097280 h 1600200"/>
              <a:gd name="connsiteX55" fmla="*/ 602737 w 1414270"/>
              <a:gd name="connsiteY55" fmla="*/ 1104900 h 1600200"/>
              <a:gd name="connsiteX56" fmla="*/ 564637 w 1414270"/>
              <a:gd name="connsiteY56" fmla="*/ 1116330 h 1600200"/>
              <a:gd name="connsiteX57" fmla="*/ 541777 w 1414270"/>
              <a:gd name="connsiteY57" fmla="*/ 1123950 h 1600200"/>
              <a:gd name="connsiteX58" fmla="*/ 530347 w 1414270"/>
              <a:gd name="connsiteY58" fmla="*/ 1127760 h 1600200"/>
              <a:gd name="connsiteX59" fmla="*/ 496057 w 1414270"/>
              <a:gd name="connsiteY59" fmla="*/ 1135380 h 1600200"/>
              <a:gd name="connsiteX60" fmla="*/ 484627 w 1414270"/>
              <a:gd name="connsiteY60" fmla="*/ 1139190 h 1600200"/>
              <a:gd name="connsiteX61" fmla="*/ 416047 w 1414270"/>
              <a:gd name="connsiteY61" fmla="*/ 1154430 h 1600200"/>
              <a:gd name="connsiteX62" fmla="*/ 393187 w 1414270"/>
              <a:gd name="connsiteY62" fmla="*/ 1162050 h 1600200"/>
              <a:gd name="connsiteX63" fmla="*/ 381757 w 1414270"/>
              <a:gd name="connsiteY63" fmla="*/ 1169670 h 1600200"/>
              <a:gd name="connsiteX64" fmla="*/ 370327 w 1414270"/>
              <a:gd name="connsiteY64" fmla="*/ 1173480 h 1600200"/>
              <a:gd name="connsiteX65" fmla="*/ 336037 w 1414270"/>
              <a:gd name="connsiteY65" fmla="*/ 1200150 h 1600200"/>
              <a:gd name="connsiteX66" fmla="*/ 313177 w 1414270"/>
              <a:gd name="connsiteY66" fmla="*/ 1215390 h 1600200"/>
              <a:gd name="connsiteX67" fmla="*/ 301747 w 1414270"/>
              <a:gd name="connsiteY67" fmla="*/ 1226820 h 1600200"/>
              <a:gd name="connsiteX68" fmla="*/ 278887 w 1414270"/>
              <a:gd name="connsiteY68" fmla="*/ 1242060 h 1600200"/>
              <a:gd name="connsiteX69" fmla="*/ 244597 w 1414270"/>
              <a:gd name="connsiteY69" fmla="*/ 1272540 h 1600200"/>
              <a:gd name="connsiteX70" fmla="*/ 236977 w 1414270"/>
              <a:gd name="connsiteY70" fmla="*/ 1283970 h 1600200"/>
              <a:gd name="connsiteX71" fmla="*/ 214117 w 1414270"/>
              <a:gd name="connsiteY71" fmla="*/ 1306830 h 1600200"/>
              <a:gd name="connsiteX72" fmla="*/ 202687 w 1414270"/>
              <a:gd name="connsiteY72" fmla="*/ 1318260 h 1600200"/>
              <a:gd name="connsiteX73" fmla="*/ 191257 w 1414270"/>
              <a:gd name="connsiteY73" fmla="*/ 1333500 h 1600200"/>
              <a:gd name="connsiteX74" fmla="*/ 176017 w 1414270"/>
              <a:gd name="connsiteY74" fmla="*/ 1356360 h 1600200"/>
              <a:gd name="connsiteX75" fmla="*/ 168397 w 1414270"/>
              <a:gd name="connsiteY75" fmla="*/ 1367790 h 1600200"/>
              <a:gd name="connsiteX76" fmla="*/ 164587 w 1414270"/>
              <a:gd name="connsiteY76" fmla="*/ 1379220 h 1600200"/>
              <a:gd name="connsiteX77" fmla="*/ 153157 w 1414270"/>
              <a:gd name="connsiteY77" fmla="*/ 1390650 h 1600200"/>
              <a:gd name="connsiteX78" fmla="*/ 134107 w 1414270"/>
              <a:gd name="connsiteY78" fmla="*/ 1409700 h 1600200"/>
              <a:gd name="connsiteX79" fmla="*/ 107437 w 1414270"/>
              <a:gd name="connsiteY79" fmla="*/ 1447800 h 1600200"/>
              <a:gd name="connsiteX80" fmla="*/ 96007 w 1414270"/>
              <a:gd name="connsiteY80" fmla="*/ 1459230 h 1600200"/>
              <a:gd name="connsiteX81" fmla="*/ 88387 w 1414270"/>
              <a:gd name="connsiteY81" fmla="*/ 1470660 h 1600200"/>
              <a:gd name="connsiteX82" fmla="*/ 73147 w 1414270"/>
              <a:gd name="connsiteY82" fmla="*/ 1485900 h 1600200"/>
              <a:gd name="connsiteX83" fmla="*/ 46477 w 1414270"/>
              <a:gd name="connsiteY83" fmla="*/ 1520190 h 1600200"/>
              <a:gd name="connsiteX84" fmla="*/ 42667 w 1414270"/>
              <a:gd name="connsiteY84" fmla="*/ 1531620 h 1600200"/>
              <a:gd name="connsiteX85" fmla="*/ 15997 w 1414270"/>
              <a:gd name="connsiteY85" fmla="*/ 1565910 h 1600200"/>
              <a:gd name="connsiteX86" fmla="*/ 12187 w 1414270"/>
              <a:gd name="connsiteY86" fmla="*/ 1577340 h 1600200"/>
              <a:gd name="connsiteX87" fmla="*/ 757 w 1414270"/>
              <a:gd name="connsiteY87" fmla="*/ 1588770 h 1600200"/>
              <a:gd name="connsiteX88" fmla="*/ 757 w 1414270"/>
              <a:gd name="connsiteY88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414270" h="1600200">
                <a:moveTo>
                  <a:pt x="1410457" y="0"/>
                </a:moveTo>
                <a:cubicBezTo>
                  <a:pt x="1411727" y="54610"/>
                  <a:pt x="1414267" y="109205"/>
                  <a:pt x="1414267" y="163830"/>
                </a:cubicBezTo>
                <a:cubicBezTo>
                  <a:pt x="1414267" y="188654"/>
                  <a:pt x="1414665" y="260901"/>
                  <a:pt x="1406647" y="300990"/>
                </a:cubicBezTo>
                <a:cubicBezTo>
                  <a:pt x="1405859" y="304928"/>
                  <a:pt x="1404107" y="308610"/>
                  <a:pt x="1402837" y="312420"/>
                </a:cubicBezTo>
                <a:cubicBezTo>
                  <a:pt x="1401567" y="339090"/>
                  <a:pt x="1400468" y="365769"/>
                  <a:pt x="1399027" y="392430"/>
                </a:cubicBezTo>
                <a:cubicBezTo>
                  <a:pt x="1397928" y="412760"/>
                  <a:pt x="1397147" y="433122"/>
                  <a:pt x="1395217" y="453390"/>
                </a:cubicBezTo>
                <a:cubicBezTo>
                  <a:pt x="1394603" y="459837"/>
                  <a:pt x="1392532" y="466063"/>
                  <a:pt x="1391407" y="472440"/>
                </a:cubicBezTo>
                <a:cubicBezTo>
                  <a:pt x="1388722" y="487655"/>
                  <a:pt x="1385972" y="502865"/>
                  <a:pt x="1383787" y="518160"/>
                </a:cubicBezTo>
                <a:cubicBezTo>
                  <a:pt x="1382517" y="527050"/>
                  <a:pt x="1381453" y="535972"/>
                  <a:pt x="1379977" y="544830"/>
                </a:cubicBezTo>
                <a:cubicBezTo>
                  <a:pt x="1376147" y="567812"/>
                  <a:pt x="1376924" y="558570"/>
                  <a:pt x="1372357" y="579120"/>
                </a:cubicBezTo>
                <a:cubicBezTo>
                  <a:pt x="1368429" y="596797"/>
                  <a:pt x="1369383" y="597149"/>
                  <a:pt x="1364737" y="613410"/>
                </a:cubicBezTo>
                <a:cubicBezTo>
                  <a:pt x="1363634" y="617272"/>
                  <a:pt x="1362723" y="621248"/>
                  <a:pt x="1360927" y="624840"/>
                </a:cubicBezTo>
                <a:cubicBezTo>
                  <a:pt x="1358879" y="628936"/>
                  <a:pt x="1355167" y="632086"/>
                  <a:pt x="1353307" y="636270"/>
                </a:cubicBezTo>
                <a:cubicBezTo>
                  <a:pt x="1343814" y="657630"/>
                  <a:pt x="1350385" y="655779"/>
                  <a:pt x="1338067" y="670560"/>
                </a:cubicBezTo>
                <a:cubicBezTo>
                  <a:pt x="1334618" y="674699"/>
                  <a:pt x="1329769" y="677605"/>
                  <a:pt x="1326637" y="681990"/>
                </a:cubicBezTo>
                <a:cubicBezTo>
                  <a:pt x="1309059" y="706599"/>
                  <a:pt x="1330120" y="689828"/>
                  <a:pt x="1307587" y="704850"/>
                </a:cubicBezTo>
                <a:cubicBezTo>
                  <a:pt x="1300881" y="724968"/>
                  <a:pt x="1306005" y="712938"/>
                  <a:pt x="1288537" y="739140"/>
                </a:cubicBezTo>
                <a:lnTo>
                  <a:pt x="1265677" y="773430"/>
                </a:lnTo>
                <a:lnTo>
                  <a:pt x="1258057" y="784860"/>
                </a:lnTo>
                <a:cubicBezTo>
                  <a:pt x="1255517" y="788670"/>
                  <a:pt x="1253675" y="793052"/>
                  <a:pt x="1250437" y="796290"/>
                </a:cubicBezTo>
                <a:cubicBezTo>
                  <a:pt x="1246627" y="800100"/>
                  <a:pt x="1242315" y="803467"/>
                  <a:pt x="1239007" y="807720"/>
                </a:cubicBezTo>
                <a:cubicBezTo>
                  <a:pt x="1217609" y="835232"/>
                  <a:pt x="1234179" y="827109"/>
                  <a:pt x="1212337" y="834390"/>
                </a:cubicBezTo>
                <a:cubicBezTo>
                  <a:pt x="1192017" y="864870"/>
                  <a:pt x="1218687" y="828040"/>
                  <a:pt x="1193287" y="853440"/>
                </a:cubicBezTo>
                <a:cubicBezTo>
                  <a:pt x="1176053" y="870674"/>
                  <a:pt x="1196489" y="861263"/>
                  <a:pt x="1174237" y="868680"/>
                </a:cubicBezTo>
                <a:cubicBezTo>
                  <a:pt x="1171697" y="872490"/>
                  <a:pt x="1170193" y="877249"/>
                  <a:pt x="1166617" y="880110"/>
                </a:cubicBezTo>
                <a:cubicBezTo>
                  <a:pt x="1163481" y="882619"/>
                  <a:pt x="1158027" y="881080"/>
                  <a:pt x="1155187" y="883920"/>
                </a:cubicBezTo>
                <a:cubicBezTo>
                  <a:pt x="1152347" y="886760"/>
                  <a:pt x="1154217" y="892510"/>
                  <a:pt x="1151377" y="895350"/>
                </a:cubicBezTo>
                <a:cubicBezTo>
                  <a:pt x="1148537" y="898190"/>
                  <a:pt x="1143539" y="897364"/>
                  <a:pt x="1139947" y="899160"/>
                </a:cubicBezTo>
                <a:cubicBezTo>
                  <a:pt x="1135851" y="901208"/>
                  <a:pt x="1132327" y="904240"/>
                  <a:pt x="1128517" y="906780"/>
                </a:cubicBezTo>
                <a:cubicBezTo>
                  <a:pt x="1106679" y="939537"/>
                  <a:pt x="1135757" y="900988"/>
                  <a:pt x="1109467" y="922020"/>
                </a:cubicBezTo>
                <a:cubicBezTo>
                  <a:pt x="1105891" y="924881"/>
                  <a:pt x="1105293" y="930435"/>
                  <a:pt x="1101847" y="933450"/>
                </a:cubicBezTo>
                <a:cubicBezTo>
                  <a:pt x="1044294" y="983809"/>
                  <a:pt x="1112241" y="918901"/>
                  <a:pt x="1056127" y="956310"/>
                </a:cubicBezTo>
                <a:cubicBezTo>
                  <a:pt x="1023370" y="978148"/>
                  <a:pt x="1064815" y="951966"/>
                  <a:pt x="1033267" y="967740"/>
                </a:cubicBezTo>
                <a:cubicBezTo>
                  <a:pt x="1029171" y="969788"/>
                  <a:pt x="1025933" y="973312"/>
                  <a:pt x="1021837" y="975360"/>
                </a:cubicBezTo>
                <a:cubicBezTo>
                  <a:pt x="1018245" y="977156"/>
                  <a:pt x="1013999" y="977374"/>
                  <a:pt x="1010407" y="979170"/>
                </a:cubicBezTo>
                <a:cubicBezTo>
                  <a:pt x="1006311" y="981218"/>
                  <a:pt x="1003161" y="984930"/>
                  <a:pt x="998977" y="986790"/>
                </a:cubicBezTo>
                <a:cubicBezTo>
                  <a:pt x="991637" y="990052"/>
                  <a:pt x="982800" y="989955"/>
                  <a:pt x="976117" y="994410"/>
                </a:cubicBezTo>
                <a:cubicBezTo>
                  <a:pt x="972307" y="996950"/>
                  <a:pt x="968871" y="1000170"/>
                  <a:pt x="964687" y="1002030"/>
                </a:cubicBezTo>
                <a:cubicBezTo>
                  <a:pt x="957347" y="1005292"/>
                  <a:pt x="948510" y="1005195"/>
                  <a:pt x="941827" y="1009650"/>
                </a:cubicBezTo>
                <a:cubicBezTo>
                  <a:pt x="938017" y="1012190"/>
                  <a:pt x="934581" y="1015410"/>
                  <a:pt x="930397" y="1017270"/>
                </a:cubicBezTo>
                <a:cubicBezTo>
                  <a:pt x="923057" y="1020532"/>
                  <a:pt x="915157" y="1022350"/>
                  <a:pt x="907537" y="1024890"/>
                </a:cubicBezTo>
                <a:lnTo>
                  <a:pt x="884677" y="1032510"/>
                </a:lnTo>
                <a:cubicBezTo>
                  <a:pt x="880867" y="1033780"/>
                  <a:pt x="877185" y="1035532"/>
                  <a:pt x="873247" y="1036320"/>
                </a:cubicBezTo>
                <a:cubicBezTo>
                  <a:pt x="866897" y="1037590"/>
                  <a:pt x="860507" y="1038674"/>
                  <a:pt x="854197" y="1040130"/>
                </a:cubicBezTo>
                <a:cubicBezTo>
                  <a:pt x="843993" y="1042485"/>
                  <a:pt x="834047" y="1046028"/>
                  <a:pt x="823717" y="1047750"/>
                </a:cubicBezTo>
                <a:cubicBezTo>
                  <a:pt x="816097" y="1049020"/>
                  <a:pt x="808432" y="1050045"/>
                  <a:pt x="800857" y="1051560"/>
                </a:cubicBezTo>
                <a:cubicBezTo>
                  <a:pt x="770621" y="1057607"/>
                  <a:pt x="801634" y="1053271"/>
                  <a:pt x="762757" y="1062990"/>
                </a:cubicBezTo>
                <a:cubicBezTo>
                  <a:pt x="757677" y="1064260"/>
                  <a:pt x="752629" y="1065664"/>
                  <a:pt x="747517" y="1066800"/>
                </a:cubicBezTo>
                <a:cubicBezTo>
                  <a:pt x="741195" y="1068205"/>
                  <a:pt x="734749" y="1069039"/>
                  <a:pt x="728467" y="1070610"/>
                </a:cubicBezTo>
                <a:cubicBezTo>
                  <a:pt x="724571" y="1071584"/>
                  <a:pt x="720933" y="1073446"/>
                  <a:pt x="717037" y="1074420"/>
                </a:cubicBezTo>
                <a:cubicBezTo>
                  <a:pt x="710755" y="1075991"/>
                  <a:pt x="704297" y="1076774"/>
                  <a:pt x="697987" y="1078230"/>
                </a:cubicBezTo>
                <a:cubicBezTo>
                  <a:pt x="687783" y="1080585"/>
                  <a:pt x="677667" y="1083310"/>
                  <a:pt x="667507" y="1085850"/>
                </a:cubicBezTo>
                <a:cubicBezTo>
                  <a:pt x="662427" y="1087120"/>
                  <a:pt x="657235" y="1088004"/>
                  <a:pt x="652267" y="1089660"/>
                </a:cubicBezTo>
                <a:cubicBezTo>
                  <a:pt x="648457" y="1090930"/>
                  <a:pt x="644699" y="1092367"/>
                  <a:pt x="640837" y="1093470"/>
                </a:cubicBezTo>
                <a:cubicBezTo>
                  <a:pt x="635802" y="1094909"/>
                  <a:pt x="630613" y="1095775"/>
                  <a:pt x="625597" y="1097280"/>
                </a:cubicBezTo>
                <a:cubicBezTo>
                  <a:pt x="617904" y="1099588"/>
                  <a:pt x="610529" y="1102952"/>
                  <a:pt x="602737" y="1104900"/>
                </a:cubicBezTo>
                <a:cubicBezTo>
                  <a:pt x="579705" y="1110658"/>
                  <a:pt x="592465" y="1107054"/>
                  <a:pt x="564637" y="1116330"/>
                </a:cubicBezTo>
                <a:lnTo>
                  <a:pt x="541777" y="1123950"/>
                </a:lnTo>
                <a:cubicBezTo>
                  <a:pt x="537967" y="1125220"/>
                  <a:pt x="534285" y="1126972"/>
                  <a:pt x="530347" y="1127760"/>
                </a:cubicBezTo>
                <a:cubicBezTo>
                  <a:pt x="517253" y="1130379"/>
                  <a:pt x="508612" y="1131793"/>
                  <a:pt x="496057" y="1135380"/>
                </a:cubicBezTo>
                <a:cubicBezTo>
                  <a:pt x="492195" y="1136483"/>
                  <a:pt x="488540" y="1138287"/>
                  <a:pt x="484627" y="1139190"/>
                </a:cubicBezTo>
                <a:cubicBezTo>
                  <a:pt x="464999" y="1143720"/>
                  <a:pt x="435851" y="1147829"/>
                  <a:pt x="416047" y="1154430"/>
                </a:cubicBezTo>
                <a:cubicBezTo>
                  <a:pt x="408427" y="1156970"/>
                  <a:pt x="399870" y="1157595"/>
                  <a:pt x="393187" y="1162050"/>
                </a:cubicBezTo>
                <a:cubicBezTo>
                  <a:pt x="389377" y="1164590"/>
                  <a:pt x="385853" y="1167622"/>
                  <a:pt x="381757" y="1169670"/>
                </a:cubicBezTo>
                <a:cubicBezTo>
                  <a:pt x="378165" y="1171466"/>
                  <a:pt x="373838" y="1171530"/>
                  <a:pt x="370327" y="1173480"/>
                </a:cubicBezTo>
                <a:cubicBezTo>
                  <a:pt x="326221" y="1197983"/>
                  <a:pt x="363805" y="1178553"/>
                  <a:pt x="336037" y="1200150"/>
                </a:cubicBezTo>
                <a:cubicBezTo>
                  <a:pt x="328808" y="1205773"/>
                  <a:pt x="319653" y="1208914"/>
                  <a:pt x="313177" y="1215390"/>
                </a:cubicBezTo>
                <a:cubicBezTo>
                  <a:pt x="309367" y="1219200"/>
                  <a:pt x="306000" y="1223512"/>
                  <a:pt x="301747" y="1226820"/>
                </a:cubicBezTo>
                <a:cubicBezTo>
                  <a:pt x="294518" y="1232443"/>
                  <a:pt x="285363" y="1235584"/>
                  <a:pt x="278887" y="1242060"/>
                </a:cubicBezTo>
                <a:cubicBezTo>
                  <a:pt x="252789" y="1268158"/>
                  <a:pt x="264993" y="1258942"/>
                  <a:pt x="244597" y="1272540"/>
                </a:cubicBezTo>
                <a:cubicBezTo>
                  <a:pt x="242057" y="1276350"/>
                  <a:pt x="240019" y="1280548"/>
                  <a:pt x="236977" y="1283970"/>
                </a:cubicBezTo>
                <a:cubicBezTo>
                  <a:pt x="229818" y="1292024"/>
                  <a:pt x="221737" y="1299210"/>
                  <a:pt x="214117" y="1306830"/>
                </a:cubicBezTo>
                <a:cubicBezTo>
                  <a:pt x="210307" y="1310640"/>
                  <a:pt x="205920" y="1313949"/>
                  <a:pt x="202687" y="1318260"/>
                </a:cubicBezTo>
                <a:cubicBezTo>
                  <a:pt x="198877" y="1323340"/>
                  <a:pt x="194898" y="1328298"/>
                  <a:pt x="191257" y="1333500"/>
                </a:cubicBezTo>
                <a:cubicBezTo>
                  <a:pt x="186005" y="1341003"/>
                  <a:pt x="181097" y="1348740"/>
                  <a:pt x="176017" y="1356360"/>
                </a:cubicBezTo>
                <a:cubicBezTo>
                  <a:pt x="173477" y="1360170"/>
                  <a:pt x="169845" y="1363446"/>
                  <a:pt x="168397" y="1367790"/>
                </a:cubicBezTo>
                <a:cubicBezTo>
                  <a:pt x="167127" y="1371600"/>
                  <a:pt x="166815" y="1375878"/>
                  <a:pt x="164587" y="1379220"/>
                </a:cubicBezTo>
                <a:cubicBezTo>
                  <a:pt x="161598" y="1383703"/>
                  <a:pt x="156606" y="1386511"/>
                  <a:pt x="153157" y="1390650"/>
                </a:cubicBezTo>
                <a:cubicBezTo>
                  <a:pt x="137282" y="1409700"/>
                  <a:pt x="155062" y="1395730"/>
                  <a:pt x="134107" y="1409700"/>
                </a:cubicBezTo>
                <a:cubicBezTo>
                  <a:pt x="127549" y="1419536"/>
                  <a:pt x="115899" y="1437927"/>
                  <a:pt x="107437" y="1447800"/>
                </a:cubicBezTo>
                <a:cubicBezTo>
                  <a:pt x="103930" y="1451891"/>
                  <a:pt x="99456" y="1455091"/>
                  <a:pt x="96007" y="1459230"/>
                </a:cubicBezTo>
                <a:cubicBezTo>
                  <a:pt x="93076" y="1462748"/>
                  <a:pt x="91367" y="1467183"/>
                  <a:pt x="88387" y="1470660"/>
                </a:cubicBezTo>
                <a:cubicBezTo>
                  <a:pt x="83712" y="1476115"/>
                  <a:pt x="77635" y="1480290"/>
                  <a:pt x="73147" y="1485900"/>
                </a:cubicBezTo>
                <a:cubicBezTo>
                  <a:pt x="36689" y="1531472"/>
                  <a:pt x="75108" y="1491559"/>
                  <a:pt x="46477" y="1520190"/>
                </a:cubicBezTo>
                <a:cubicBezTo>
                  <a:pt x="45207" y="1524000"/>
                  <a:pt x="44617" y="1528109"/>
                  <a:pt x="42667" y="1531620"/>
                </a:cubicBezTo>
                <a:cubicBezTo>
                  <a:pt x="31274" y="1552127"/>
                  <a:pt x="29881" y="1552026"/>
                  <a:pt x="15997" y="1565910"/>
                </a:cubicBezTo>
                <a:cubicBezTo>
                  <a:pt x="14727" y="1569720"/>
                  <a:pt x="14415" y="1573998"/>
                  <a:pt x="12187" y="1577340"/>
                </a:cubicBezTo>
                <a:cubicBezTo>
                  <a:pt x="9198" y="1581823"/>
                  <a:pt x="3167" y="1583951"/>
                  <a:pt x="757" y="1588770"/>
                </a:cubicBezTo>
                <a:cubicBezTo>
                  <a:pt x="-947" y="1592178"/>
                  <a:pt x="757" y="1596390"/>
                  <a:pt x="757" y="160020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17183" y="2180828"/>
            <a:ext cx="1006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190" y="209549"/>
            <a:ext cx="1625397" cy="1625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4590" y="793647"/>
            <a:ext cx="990600" cy="457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" y="987957"/>
            <a:ext cx="2017206" cy="1431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任意多边形 15"/>
          <p:cNvSpPr/>
          <p:nvPr/>
        </p:nvSpPr>
        <p:spPr>
          <a:xfrm>
            <a:off x="1960880" y="1869440"/>
            <a:ext cx="1534160" cy="2021840"/>
          </a:xfrm>
          <a:custGeom>
            <a:avLst/>
            <a:gdLst>
              <a:gd name="connsiteX0" fmla="*/ 1498600 w 1534160"/>
              <a:gd name="connsiteY0" fmla="*/ 2021840 h 2021840"/>
              <a:gd name="connsiteX1" fmla="*/ 1508760 w 1534160"/>
              <a:gd name="connsiteY1" fmla="*/ 1483360 h 2021840"/>
              <a:gd name="connsiteX2" fmla="*/ 1518920 w 1534160"/>
              <a:gd name="connsiteY2" fmla="*/ 1310640 h 2021840"/>
              <a:gd name="connsiteX3" fmla="*/ 1529080 w 1534160"/>
              <a:gd name="connsiteY3" fmla="*/ 1214120 h 2021840"/>
              <a:gd name="connsiteX4" fmla="*/ 1534160 w 1534160"/>
              <a:gd name="connsiteY4" fmla="*/ 1137920 h 2021840"/>
              <a:gd name="connsiteX5" fmla="*/ 1529080 w 1534160"/>
              <a:gd name="connsiteY5" fmla="*/ 1066800 h 2021840"/>
              <a:gd name="connsiteX6" fmla="*/ 1518920 w 1534160"/>
              <a:gd name="connsiteY6" fmla="*/ 980440 h 2021840"/>
              <a:gd name="connsiteX7" fmla="*/ 1513840 w 1534160"/>
              <a:gd name="connsiteY7" fmla="*/ 863600 h 2021840"/>
              <a:gd name="connsiteX8" fmla="*/ 1503680 w 1534160"/>
              <a:gd name="connsiteY8" fmla="*/ 706120 h 2021840"/>
              <a:gd name="connsiteX9" fmla="*/ 1513840 w 1534160"/>
              <a:gd name="connsiteY9" fmla="*/ 431800 h 2021840"/>
              <a:gd name="connsiteX10" fmla="*/ 1524000 w 1534160"/>
              <a:gd name="connsiteY10" fmla="*/ 350520 h 2021840"/>
              <a:gd name="connsiteX11" fmla="*/ 1518920 w 1534160"/>
              <a:gd name="connsiteY11" fmla="*/ 223520 h 2021840"/>
              <a:gd name="connsiteX12" fmla="*/ 1503680 w 1534160"/>
              <a:gd name="connsiteY12" fmla="*/ 193040 h 2021840"/>
              <a:gd name="connsiteX13" fmla="*/ 1473200 w 1534160"/>
              <a:gd name="connsiteY13" fmla="*/ 172720 h 2021840"/>
              <a:gd name="connsiteX14" fmla="*/ 1457960 w 1534160"/>
              <a:gd name="connsiteY14" fmla="*/ 162560 h 2021840"/>
              <a:gd name="connsiteX15" fmla="*/ 1427480 w 1534160"/>
              <a:gd name="connsiteY15" fmla="*/ 152400 h 2021840"/>
              <a:gd name="connsiteX16" fmla="*/ 1412240 w 1534160"/>
              <a:gd name="connsiteY16" fmla="*/ 147320 h 2021840"/>
              <a:gd name="connsiteX17" fmla="*/ 1381760 w 1534160"/>
              <a:gd name="connsiteY17" fmla="*/ 142240 h 2021840"/>
              <a:gd name="connsiteX18" fmla="*/ 1341120 w 1534160"/>
              <a:gd name="connsiteY18" fmla="*/ 137160 h 2021840"/>
              <a:gd name="connsiteX19" fmla="*/ 1315720 w 1534160"/>
              <a:gd name="connsiteY19" fmla="*/ 132080 h 2021840"/>
              <a:gd name="connsiteX20" fmla="*/ 1249680 w 1534160"/>
              <a:gd name="connsiteY20" fmla="*/ 121920 h 2021840"/>
              <a:gd name="connsiteX21" fmla="*/ 1224280 w 1534160"/>
              <a:gd name="connsiteY21" fmla="*/ 116840 h 2021840"/>
              <a:gd name="connsiteX22" fmla="*/ 1188720 w 1534160"/>
              <a:gd name="connsiteY22" fmla="*/ 111760 h 2021840"/>
              <a:gd name="connsiteX23" fmla="*/ 1153160 w 1534160"/>
              <a:gd name="connsiteY23" fmla="*/ 101600 h 2021840"/>
              <a:gd name="connsiteX24" fmla="*/ 1122680 w 1534160"/>
              <a:gd name="connsiteY24" fmla="*/ 96520 h 2021840"/>
              <a:gd name="connsiteX25" fmla="*/ 1051560 w 1534160"/>
              <a:gd name="connsiteY25" fmla="*/ 76200 h 2021840"/>
              <a:gd name="connsiteX26" fmla="*/ 995680 w 1534160"/>
              <a:gd name="connsiteY26" fmla="*/ 66040 h 2021840"/>
              <a:gd name="connsiteX27" fmla="*/ 955040 w 1534160"/>
              <a:gd name="connsiteY27" fmla="*/ 55880 h 2021840"/>
              <a:gd name="connsiteX28" fmla="*/ 889000 w 1534160"/>
              <a:gd name="connsiteY28" fmla="*/ 45720 h 2021840"/>
              <a:gd name="connsiteX29" fmla="*/ 858520 w 1534160"/>
              <a:gd name="connsiteY29" fmla="*/ 40640 h 2021840"/>
              <a:gd name="connsiteX30" fmla="*/ 812800 w 1534160"/>
              <a:gd name="connsiteY30" fmla="*/ 30480 h 2021840"/>
              <a:gd name="connsiteX31" fmla="*/ 716280 w 1534160"/>
              <a:gd name="connsiteY31" fmla="*/ 20320 h 2021840"/>
              <a:gd name="connsiteX32" fmla="*/ 619760 w 1534160"/>
              <a:gd name="connsiteY32" fmla="*/ 10160 h 2021840"/>
              <a:gd name="connsiteX33" fmla="*/ 472440 w 1534160"/>
              <a:gd name="connsiteY33" fmla="*/ 0 h 2021840"/>
              <a:gd name="connsiteX34" fmla="*/ 152400 w 1534160"/>
              <a:gd name="connsiteY34" fmla="*/ 10160 h 2021840"/>
              <a:gd name="connsiteX35" fmla="*/ 96520 w 1534160"/>
              <a:gd name="connsiteY35" fmla="*/ 15240 h 2021840"/>
              <a:gd name="connsiteX36" fmla="*/ 35560 w 1534160"/>
              <a:gd name="connsiteY36" fmla="*/ 25400 h 2021840"/>
              <a:gd name="connsiteX37" fmla="*/ 0 w 1534160"/>
              <a:gd name="connsiteY37" fmla="*/ 25400 h 20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34160" h="2021840">
                <a:moveTo>
                  <a:pt x="1498600" y="2021840"/>
                </a:moveTo>
                <a:cubicBezTo>
                  <a:pt x="1510947" y="1626736"/>
                  <a:pt x="1495197" y="2161490"/>
                  <a:pt x="1508760" y="1483360"/>
                </a:cubicBezTo>
                <a:cubicBezTo>
                  <a:pt x="1513533" y="1244688"/>
                  <a:pt x="1508633" y="1423800"/>
                  <a:pt x="1518920" y="1310640"/>
                </a:cubicBezTo>
                <a:cubicBezTo>
                  <a:pt x="1527463" y="1216670"/>
                  <a:pt x="1518304" y="1267998"/>
                  <a:pt x="1529080" y="1214120"/>
                </a:cubicBezTo>
                <a:cubicBezTo>
                  <a:pt x="1530773" y="1188720"/>
                  <a:pt x="1534160" y="1163376"/>
                  <a:pt x="1534160" y="1137920"/>
                </a:cubicBezTo>
                <a:cubicBezTo>
                  <a:pt x="1534160" y="1114153"/>
                  <a:pt x="1531054" y="1090485"/>
                  <a:pt x="1529080" y="1066800"/>
                </a:cubicBezTo>
                <a:cubicBezTo>
                  <a:pt x="1525317" y="1021646"/>
                  <a:pt x="1524642" y="1020492"/>
                  <a:pt x="1518920" y="980440"/>
                </a:cubicBezTo>
                <a:cubicBezTo>
                  <a:pt x="1517227" y="941493"/>
                  <a:pt x="1516002" y="902523"/>
                  <a:pt x="1513840" y="863600"/>
                </a:cubicBezTo>
                <a:cubicBezTo>
                  <a:pt x="1510922" y="811079"/>
                  <a:pt x="1503680" y="706120"/>
                  <a:pt x="1503680" y="706120"/>
                </a:cubicBezTo>
                <a:cubicBezTo>
                  <a:pt x="1507067" y="614680"/>
                  <a:pt x="1502490" y="522596"/>
                  <a:pt x="1513840" y="431800"/>
                </a:cubicBezTo>
                <a:lnTo>
                  <a:pt x="1524000" y="350520"/>
                </a:lnTo>
                <a:cubicBezTo>
                  <a:pt x="1522307" y="308187"/>
                  <a:pt x="1521939" y="265780"/>
                  <a:pt x="1518920" y="223520"/>
                </a:cubicBezTo>
                <a:cubicBezTo>
                  <a:pt x="1518333" y="215306"/>
                  <a:pt x="1509486" y="198120"/>
                  <a:pt x="1503680" y="193040"/>
                </a:cubicBezTo>
                <a:cubicBezTo>
                  <a:pt x="1494490" y="184999"/>
                  <a:pt x="1483360" y="179493"/>
                  <a:pt x="1473200" y="172720"/>
                </a:cubicBezTo>
                <a:cubicBezTo>
                  <a:pt x="1468120" y="169333"/>
                  <a:pt x="1463752" y="164491"/>
                  <a:pt x="1457960" y="162560"/>
                </a:cubicBezTo>
                <a:lnTo>
                  <a:pt x="1427480" y="152400"/>
                </a:lnTo>
                <a:cubicBezTo>
                  <a:pt x="1422400" y="150707"/>
                  <a:pt x="1417522" y="148200"/>
                  <a:pt x="1412240" y="147320"/>
                </a:cubicBezTo>
                <a:cubicBezTo>
                  <a:pt x="1402080" y="145627"/>
                  <a:pt x="1391957" y="143697"/>
                  <a:pt x="1381760" y="142240"/>
                </a:cubicBezTo>
                <a:cubicBezTo>
                  <a:pt x="1368245" y="140309"/>
                  <a:pt x="1354613" y="139236"/>
                  <a:pt x="1341120" y="137160"/>
                </a:cubicBezTo>
                <a:cubicBezTo>
                  <a:pt x="1332586" y="135847"/>
                  <a:pt x="1324237" y="133499"/>
                  <a:pt x="1315720" y="132080"/>
                </a:cubicBezTo>
                <a:cubicBezTo>
                  <a:pt x="1247222" y="120664"/>
                  <a:pt x="1311534" y="133166"/>
                  <a:pt x="1249680" y="121920"/>
                </a:cubicBezTo>
                <a:cubicBezTo>
                  <a:pt x="1241185" y="120375"/>
                  <a:pt x="1232797" y="118259"/>
                  <a:pt x="1224280" y="116840"/>
                </a:cubicBezTo>
                <a:cubicBezTo>
                  <a:pt x="1212469" y="114872"/>
                  <a:pt x="1200501" y="113902"/>
                  <a:pt x="1188720" y="111760"/>
                </a:cubicBezTo>
                <a:cubicBezTo>
                  <a:pt x="1127869" y="100696"/>
                  <a:pt x="1202125" y="112481"/>
                  <a:pt x="1153160" y="101600"/>
                </a:cubicBezTo>
                <a:cubicBezTo>
                  <a:pt x="1143105" y="99366"/>
                  <a:pt x="1132673" y="99018"/>
                  <a:pt x="1122680" y="96520"/>
                </a:cubicBezTo>
                <a:cubicBezTo>
                  <a:pt x="1074364" y="84441"/>
                  <a:pt x="1108573" y="85702"/>
                  <a:pt x="1051560" y="76200"/>
                </a:cubicBezTo>
                <a:cubicBezTo>
                  <a:pt x="1032891" y="73088"/>
                  <a:pt x="1014140" y="70300"/>
                  <a:pt x="995680" y="66040"/>
                </a:cubicBezTo>
                <a:cubicBezTo>
                  <a:pt x="982074" y="62900"/>
                  <a:pt x="968814" y="58176"/>
                  <a:pt x="955040" y="55880"/>
                </a:cubicBezTo>
                <a:cubicBezTo>
                  <a:pt x="879011" y="43208"/>
                  <a:pt x="973977" y="58793"/>
                  <a:pt x="889000" y="45720"/>
                </a:cubicBezTo>
                <a:cubicBezTo>
                  <a:pt x="878820" y="44154"/>
                  <a:pt x="868575" y="42874"/>
                  <a:pt x="858520" y="40640"/>
                </a:cubicBezTo>
                <a:cubicBezTo>
                  <a:pt x="804070" y="28540"/>
                  <a:pt x="905188" y="43678"/>
                  <a:pt x="812800" y="30480"/>
                </a:cubicBezTo>
                <a:cubicBezTo>
                  <a:pt x="773951" y="24930"/>
                  <a:pt x="757877" y="24102"/>
                  <a:pt x="716280" y="20320"/>
                </a:cubicBezTo>
                <a:cubicBezTo>
                  <a:pt x="665505" y="10165"/>
                  <a:pt x="705188" y="16994"/>
                  <a:pt x="619760" y="10160"/>
                </a:cubicBezTo>
                <a:cubicBezTo>
                  <a:pt x="494973" y="177"/>
                  <a:pt x="645402" y="9609"/>
                  <a:pt x="472440" y="0"/>
                </a:cubicBezTo>
                <a:cubicBezTo>
                  <a:pt x="343016" y="2941"/>
                  <a:pt x="268740" y="2404"/>
                  <a:pt x="152400" y="10160"/>
                </a:cubicBezTo>
                <a:cubicBezTo>
                  <a:pt x="133738" y="11404"/>
                  <a:pt x="115066" y="12821"/>
                  <a:pt x="96520" y="15240"/>
                </a:cubicBezTo>
                <a:cubicBezTo>
                  <a:pt x="76093" y="17904"/>
                  <a:pt x="56160" y="25400"/>
                  <a:pt x="35560" y="25400"/>
                </a:cubicBezTo>
                <a:lnTo>
                  <a:pt x="0" y="25400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066799" y="742950"/>
            <a:ext cx="7162800" cy="3800307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437941" y="971550"/>
            <a:ext cx="125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input wires</a:t>
            </a:r>
          </a:p>
        </p:txBody>
      </p:sp>
      <p:sp>
        <p:nvSpPr>
          <p:cNvPr id="6" name="矩形 5"/>
          <p:cNvSpPr/>
          <p:nvPr/>
        </p:nvSpPr>
        <p:spPr>
          <a:xfrm>
            <a:off x="3223551" y="3943350"/>
            <a:ext cx="140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out</a:t>
            </a:r>
            <a:r>
              <a:rPr lang="zh-CN" altLang="en-US" b="1" dirty="0" smtClean="0">
                <a:solidFill>
                  <a:srgbClr val="FF0000"/>
                </a:solidFill>
              </a:rPr>
              <a:t>put </a:t>
            </a:r>
            <a:r>
              <a:rPr lang="zh-CN" altLang="en-US" b="1" dirty="0">
                <a:solidFill>
                  <a:srgbClr val="FF0000"/>
                </a:solidFill>
              </a:rPr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99086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2274"/>
          <a:stretch>
            <a:fillRect/>
          </a:stretch>
        </p:blipFill>
        <p:spPr bwMode="auto">
          <a:xfrm>
            <a:off x="1066799" y="742950"/>
            <a:ext cx="7162800" cy="3800307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847978" y="1908844"/>
            <a:ext cx="125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input wires</a:t>
            </a:r>
          </a:p>
        </p:txBody>
      </p:sp>
      <p:sp>
        <p:nvSpPr>
          <p:cNvPr id="3" name="矩形 2"/>
          <p:cNvSpPr/>
          <p:nvPr/>
        </p:nvSpPr>
        <p:spPr>
          <a:xfrm>
            <a:off x="3014247" y="1598080"/>
            <a:ext cx="100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dendrite</a:t>
            </a:r>
          </a:p>
        </p:txBody>
      </p:sp>
      <p:sp>
        <p:nvSpPr>
          <p:cNvPr id="4" name="矩形 3"/>
          <p:cNvSpPr/>
          <p:nvPr/>
        </p:nvSpPr>
        <p:spPr>
          <a:xfrm>
            <a:off x="4412112" y="3140698"/>
            <a:ext cx="697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axon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3" y="1782746"/>
            <a:ext cx="1625397" cy="162539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657600" y="2278176"/>
            <a:ext cx="622570" cy="94167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4" b="100000" l="0" r="100000">
                        <a14:foregroundMark x1="43182" y1="25131" x2="43182" y2="25131"/>
                        <a14:foregroundMark x1="65152" y1="92670" x2="65152" y2="92670"/>
                        <a14:foregroundMark x1="29167" y1="61780" x2="29167" y2="61780"/>
                        <a14:foregroundMark x1="70076" y1="59686" x2="70076" y2="59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30" y="1725372"/>
            <a:ext cx="2800769" cy="1987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3228491" y="3408459"/>
            <a:ext cx="13787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Axon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Group 55"/>
          <p:cNvGrpSpPr/>
          <p:nvPr/>
        </p:nvGrpSpPr>
        <p:grpSpPr>
          <a:xfrm>
            <a:off x="2059247" y="1832338"/>
            <a:ext cx="3733800" cy="1880437"/>
            <a:chOff x="867068" y="1227847"/>
            <a:chExt cx="5050946" cy="2543785"/>
          </a:xfrm>
        </p:grpSpPr>
        <p:sp>
          <p:nvSpPr>
            <p:cNvPr id="2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14"/>
            <p:cNvCxnSpPr>
              <a:stCxn id="30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7"/>
            <p:cNvCxnSpPr>
              <a:stCxn id="25" idx="6"/>
              <a:endCxn id="30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18"/>
            <p:cNvCxnSpPr>
              <a:endCxn id="30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0"/>
            <p:cNvCxnSpPr>
              <a:stCxn id="23" idx="6"/>
              <a:endCxn id="30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5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32" name="矩形 31"/>
          <p:cNvSpPr/>
          <p:nvPr/>
        </p:nvSpPr>
        <p:spPr>
          <a:xfrm>
            <a:off x="4267601" y="2849662"/>
            <a:ext cx="140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out</a:t>
            </a:r>
            <a:r>
              <a:rPr lang="zh-CN" altLang="en-US" b="1" dirty="0" smtClean="0">
                <a:solidFill>
                  <a:srgbClr val="FF0000"/>
                </a:solidFill>
              </a:rPr>
              <a:t>put </a:t>
            </a:r>
            <a:r>
              <a:rPr lang="zh-CN" altLang="en-US" b="1" dirty="0">
                <a:solidFill>
                  <a:srgbClr val="FF0000"/>
                </a:solidFill>
              </a:rPr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417612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  <p:bldP spid="21" grpId="0" animBg="1"/>
      <p:bldP spid="20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90800" y="3862686"/>
            <a:ext cx="2438399" cy="5508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model: Logistic unit</a:t>
            </a:r>
            <a:endParaRPr lang="en-US" sz="2400" b="1" dirty="0"/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Sigmoid (logistic) activation function.</a:t>
            </a:r>
            <a:endParaRPr lang="en-US" sz="2400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836640"/>
              <a:ext cx="8369280" cy="402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40707751"/>
              </p:ext>
            </p:extLst>
          </p:nvPr>
        </p:nvGraphicFramePr>
        <p:xfrm>
          <a:off x="5849258" y="209549"/>
          <a:ext cx="3200400" cy="2165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98081751"/>
              </p:ext>
            </p:extLst>
          </p:nvPr>
        </p:nvGraphicFramePr>
        <p:xfrm>
          <a:off x="5849258" y="209549"/>
          <a:ext cx="3200400" cy="1938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74736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2299626" y="977796"/>
            <a:ext cx="492712" cy="38448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893664" y="3655723"/>
            <a:ext cx="6802535" cy="4424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523047" y="1518121"/>
            <a:ext cx="492712" cy="3844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1917582" y="3141899"/>
            <a:ext cx="5179314" cy="44247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533084" y="1114962"/>
            <a:ext cx="492712" cy="3844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917582" y="2610821"/>
            <a:ext cx="5179314" cy="5115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24000" y="699571"/>
            <a:ext cx="492712" cy="38448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921764" y="2060177"/>
            <a:ext cx="5179314" cy="5115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“activation” of unit    in layer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atrix of weights controlling function mapping from layer    to layer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20" y="2129983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38" y="2689181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14" y="3161466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8" y="3707566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61" name="矩形 60"/>
          <p:cNvSpPr/>
          <p:nvPr/>
        </p:nvSpPr>
        <p:spPr>
          <a:xfrm>
            <a:off x="7441050" y="2610821"/>
            <a:ext cx="1189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* 4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42568" y="94643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536323" y="924690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4" name="Picture 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7" y="2165904"/>
            <a:ext cx="1661182" cy="3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58" grpId="0" animBg="1"/>
      <p:bldP spid="57" grpId="0" animBg="1"/>
      <p:bldP spid="54" grpId="0" animBg="1"/>
      <p:bldP spid="53" grpId="0" animBg="1"/>
      <p:bldP spid="8" grpId="0" animBg="1"/>
      <p:bldP spid="6" grpId="0" animBg="1"/>
      <p:bldP spid="56" grpId="0"/>
      <p:bldP spid="61" grpId="0"/>
      <p:bldP spid="62" grpId="0"/>
      <p:bldP spid="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1040" y="38361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680" y="382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88007" y="1189167"/>
            <a:ext cx="3062971" cy="1087310"/>
            <a:chOff x="656011" y="1657350"/>
            <a:chExt cx="7918786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721" y="2320662"/>
              <a:ext cx="2022076" cy="83371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2" y="3805539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35722" y="2621946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75" y="2596493"/>
            <a:ext cx="360045" cy="33528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990600" y="2621946"/>
            <a:ext cx="3299312" cy="286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998339" y="2999641"/>
            <a:ext cx="3299312" cy="286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78" y="2999641"/>
            <a:ext cx="360045" cy="33528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98339" y="3367785"/>
            <a:ext cx="3299312" cy="286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03" y="3394669"/>
            <a:ext cx="360045" cy="339090"/>
          </a:xfrm>
          <a:prstGeom prst="rect">
            <a:avLst/>
          </a:prstGeom>
        </p:spPr>
      </p:pic>
      <p:sp>
        <p:nvSpPr>
          <p:cNvPr id="37" name="椭圆 36"/>
          <p:cNvSpPr/>
          <p:nvPr/>
        </p:nvSpPr>
        <p:spPr>
          <a:xfrm>
            <a:off x="788007" y="796760"/>
            <a:ext cx="282036" cy="2635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631071" y="793517"/>
            <a:ext cx="282036" cy="2635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7" idx="5"/>
            <a:endCxn id="20" idx="2"/>
          </p:cNvCxnSpPr>
          <p:nvPr/>
        </p:nvCxnSpPr>
        <p:spPr>
          <a:xfrm>
            <a:off x="1028740" y="1021718"/>
            <a:ext cx="582019" cy="318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7" idx="5"/>
            <a:endCxn id="8" idx="2"/>
          </p:cNvCxnSpPr>
          <p:nvPr/>
        </p:nvCxnSpPr>
        <p:spPr>
          <a:xfrm>
            <a:off x="1028740" y="1021718"/>
            <a:ext cx="582019" cy="711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7" idx="5"/>
            <a:endCxn id="13" idx="2"/>
          </p:cNvCxnSpPr>
          <p:nvPr/>
        </p:nvCxnSpPr>
        <p:spPr>
          <a:xfrm>
            <a:off x="1028740" y="1021718"/>
            <a:ext cx="582019" cy="1103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5"/>
            <a:endCxn id="21" idx="2"/>
          </p:cNvCxnSpPr>
          <p:nvPr/>
        </p:nvCxnSpPr>
        <p:spPr>
          <a:xfrm>
            <a:off x="1871804" y="1018475"/>
            <a:ext cx="531233" cy="578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34" grpId="0" animBg="1"/>
      <p:bldP spid="48" grpId="0" animBg="1"/>
      <p:bldP spid="54" grpId="0" animBg="1"/>
      <p:bldP spid="37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00150"/>
            <a:ext cx="1905000" cy="1905000"/>
          </a:xfrm>
          <a:prstGeom prst="rect">
            <a:avLst/>
          </a:prstGeom>
        </p:spPr>
      </p:pic>
      <p:pic>
        <p:nvPicPr>
          <p:cNvPr id="5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392427" y="374494"/>
            <a:ext cx="1168078" cy="165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7511420" y="3390028"/>
            <a:ext cx="1136300" cy="151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4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88007" y="1189167"/>
            <a:ext cx="3062971" cy="1087310"/>
            <a:chOff x="656011" y="1657350"/>
            <a:chExt cx="7918786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721" y="2320662"/>
              <a:ext cx="2022076" cy="83371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p:sp>
        <p:nvSpPr>
          <p:cNvPr id="37" name="椭圆 36"/>
          <p:cNvSpPr/>
          <p:nvPr/>
        </p:nvSpPr>
        <p:spPr>
          <a:xfrm>
            <a:off x="788007" y="796760"/>
            <a:ext cx="282036" cy="2635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631071" y="793517"/>
            <a:ext cx="282036" cy="2635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7" idx="5"/>
            <a:endCxn id="20" idx="2"/>
          </p:cNvCxnSpPr>
          <p:nvPr/>
        </p:nvCxnSpPr>
        <p:spPr>
          <a:xfrm>
            <a:off x="1028740" y="1021718"/>
            <a:ext cx="582019" cy="318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7" idx="5"/>
            <a:endCxn id="8" idx="2"/>
          </p:cNvCxnSpPr>
          <p:nvPr/>
        </p:nvCxnSpPr>
        <p:spPr>
          <a:xfrm>
            <a:off x="1028740" y="1021718"/>
            <a:ext cx="582019" cy="711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7" idx="5"/>
            <a:endCxn id="13" idx="2"/>
          </p:cNvCxnSpPr>
          <p:nvPr/>
        </p:nvCxnSpPr>
        <p:spPr>
          <a:xfrm>
            <a:off x="1028740" y="1021718"/>
            <a:ext cx="582019" cy="1103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5"/>
            <a:endCxn id="21" idx="2"/>
          </p:cNvCxnSpPr>
          <p:nvPr/>
        </p:nvCxnSpPr>
        <p:spPr>
          <a:xfrm>
            <a:off x="1871804" y="1018475"/>
            <a:ext cx="531233" cy="578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7" y="2483897"/>
            <a:ext cx="4605147" cy="103308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" y="3700059"/>
            <a:ext cx="4629436" cy="11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752600" y="1733550"/>
            <a:ext cx="7010400" cy="3044540"/>
            <a:chOff x="656011" y="1657350"/>
            <a:chExt cx="6799939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026" y="2565179"/>
              <a:ext cx="946924" cy="39042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37" name="椭圆 36"/>
          <p:cNvSpPr/>
          <p:nvPr/>
        </p:nvSpPr>
        <p:spPr>
          <a:xfrm>
            <a:off x="1847869" y="959422"/>
            <a:ext cx="540266" cy="59104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714264" y="955104"/>
            <a:ext cx="540266" cy="59104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7" idx="5"/>
            <a:endCxn id="20" idx="2"/>
          </p:cNvCxnSpPr>
          <p:nvPr/>
        </p:nvCxnSpPr>
        <p:spPr>
          <a:xfrm>
            <a:off x="2309015" y="1463913"/>
            <a:ext cx="1636502" cy="692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7" idx="5"/>
            <a:endCxn id="8" idx="2"/>
          </p:cNvCxnSpPr>
          <p:nvPr/>
        </p:nvCxnSpPr>
        <p:spPr>
          <a:xfrm>
            <a:off x="2309015" y="1463913"/>
            <a:ext cx="1636502" cy="1791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7" idx="5"/>
            <a:endCxn id="13" idx="2"/>
          </p:cNvCxnSpPr>
          <p:nvPr/>
        </p:nvCxnSpPr>
        <p:spPr>
          <a:xfrm>
            <a:off x="2309015" y="1463913"/>
            <a:ext cx="1636502" cy="2891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5"/>
            <a:endCxn id="21" idx="2"/>
          </p:cNvCxnSpPr>
          <p:nvPr/>
        </p:nvCxnSpPr>
        <p:spPr>
          <a:xfrm>
            <a:off x="4175410" y="1459595"/>
            <a:ext cx="1881804" cy="1415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78" y="754940"/>
            <a:ext cx="4394441" cy="98581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80" y="1379017"/>
            <a:ext cx="422910" cy="3390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11" y="1767710"/>
            <a:ext cx="422910" cy="33909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61" y="2267416"/>
            <a:ext cx="422910" cy="3390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76" y="1978496"/>
            <a:ext cx="422910" cy="33528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82" y="2234590"/>
            <a:ext cx="422910" cy="335280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2" y="2832967"/>
            <a:ext cx="422910" cy="33909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76" y="2806346"/>
            <a:ext cx="422910" cy="335280"/>
          </a:xfrm>
          <a:prstGeom prst="rect">
            <a:avLst/>
          </a:prstGeom>
        </p:spPr>
      </p:pic>
      <p:sp>
        <p:nvSpPr>
          <p:cNvPr id="54" name="任意多边形 53"/>
          <p:cNvSpPr/>
          <p:nvPr/>
        </p:nvSpPr>
        <p:spPr>
          <a:xfrm>
            <a:off x="1481328" y="2505456"/>
            <a:ext cx="1682496" cy="188976"/>
          </a:xfrm>
          <a:custGeom>
            <a:avLst/>
            <a:gdLst>
              <a:gd name="connsiteX0" fmla="*/ 0 w 1682496"/>
              <a:gd name="connsiteY0" fmla="*/ 0 h 188976"/>
              <a:gd name="connsiteX1" fmla="*/ 36576 w 1682496"/>
              <a:gd name="connsiteY1" fmla="*/ 6096 h 188976"/>
              <a:gd name="connsiteX2" fmla="*/ 73152 w 1682496"/>
              <a:gd name="connsiteY2" fmla="*/ 18288 h 188976"/>
              <a:gd name="connsiteX3" fmla="*/ 97536 w 1682496"/>
              <a:gd name="connsiteY3" fmla="*/ 24384 h 188976"/>
              <a:gd name="connsiteX4" fmla="*/ 134112 w 1682496"/>
              <a:gd name="connsiteY4" fmla="*/ 36576 h 188976"/>
              <a:gd name="connsiteX5" fmla="*/ 152400 w 1682496"/>
              <a:gd name="connsiteY5" fmla="*/ 42672 h 188976"/>
              <a:gd name="connsiteX6" fmla="*/ 170688 w 1682496"/>
              <a:gd name="connsiteY6" fmla="*/ 54864 h 188976"/>
              <a:gd name="connsiteX7" fmla="*/ 231648 w 1682496"/>
              <a:gd name="connsiteY7" fmla="*/ 73152 h 188976"/>
              <a:gd name="connsiteX8" fmla="*/ 249936 w 1682496"/>
              <a:gd name="connsiteY8" fmla="*/ 79248 h 188976"/>
              <a:gd name="connsiteX9" fmla="*/ 274320 w 1682496"/>
              <a:gd name="connsiteY9" fmla="*/ 85344 h 188976"/>
              <a:gd name="connsiteX10" fmla="*/ 310896 w 1682496"/>
              <a:gd name="connsiteY10" fmla="*/ 97536 h 188976"/>
              <a:gd name="connsiteX11" fmla="*/ 329184 w 1682496"/>
              <a:gd name="connsiteY11" fmla="*/ 103632 h 188976"/>
              <a:gd name="connsiteX12" fmla="*/ 408432 w 1682496"/>
              <a:gd name="connsiteY12" fmla="*/ 121920 h 188976"/>
              <a:gd name="connsiteX13" fmla="*/ 451104 w 1682496"/>
              <a:gd name="connsiteY13" fmla="*/ 128016 h 188976"/>
              <a:gd name="connsiteX14" fmla="*/ 481584 w 1682496"/>
              <a:gd name="connsiteY14" fmla="*/ 134112 h 188976"/>
              <a:gd name="connsiteX15" fmla="*/ 518160 w 1682496"/>
              <a:gd name="connsiteY15" fmla="*/ 140208 h 188976"/>
              <a:gd name="connsiteX16" fmla="*/ 548640 w 1682496"/>
              <a:gd name="connsiteY16" fmla="*/ 146304 h 188976"/>
              <a:gd name="connsiteX17" fmla="*/ 676656 w 1682496"/>
              <a:gd name="connsiteY17" fmla="*/ 158496 h 188976"/>
              <a:gd name="connsiteX18" fmla="*/ 707136 w 1682496"/>
              <a:gd name="connsiteY18" fmla="*/ 164592 h 188976"/>
              <a:gd name="connsiteX19" fmla="*/ 926592 w 1682496"/>
              <a:gd name="connsiteY19" fmla="*/ 176784 h 188976"/>
              <a:gd name="connsiteX20" fmla="*/ 1127760 w 1682496"/>
              <a:gd name="connsiteY20" fmla="*/ 188976 h 188976"/>
              <a:gd name="connsiteX21" fmla="*/ 1603248 w 1682496"/>
              <a:gd name="connsiteY21" fmla="*/ 182880 h 188976"/>
              <a:gd name="connsiteX22" fmla="*/ 1645920 w 1682496"/>
              <a:gd name="connsiteY22" fmla="*/ 176784 h 188976"/>
              <a:gd name="connsiteX23" fmla="*/ 1682496 w 1682496"/>
              <a:gd name="connsiteY23" fmla="*/ 164592 h 18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2496" h="188976">
                <a:moveTo>
                  <a:pt x="0" y="0"/>
                </a:moveTo>
                <a:cubicBezTo>
                  <a:pt x="12192" y="2032"/>
                  <a:pt x="24585" y="3098"/>
                  <a:pt x="36576" y="6096"/>
                </a:cubicBezTo>
                <a:cubicBezTo>
                  <a:pt x="49044" y="9213"/>
                  <a:pt x="60684" y="15171"/>
                  <a:pt x="73152" y="18288"/>
                </a:cubicBezTo>
                <a:cubicBezTo>
                  <a:pt x="81280" y="20320"/>
                  <a:pt x="89511" y="21977"/>
                  <a:pt x="97536" y="24384"/>
                </a:cubicBezTo>
                <a:cubicBezTo>
                  <a:pt x="109846" y="28077"/>
                  <a:pt x="121920" y="32512"/>
                  <a:pt x="134112" y="36576"/>
                </a:cubicBezTo>
                <a:cubicBezTo>
                  <a:pt x="140208" y="38608"/>
                  <a:pt x="147053" y="39108"/>
                  <a:pt x="152400" y="42672"/>
                </a:cubicBezTo>
                <a:cubicBezTo>
                  <a:pt x="158496" y="46736"/>
                  <a:pt x="163993" y="51888"/>
                  <a:pt x="170688" y="54864"/>
                </a:cubicBezTo>
                <a:cubicBezTo>
                  <a:pt x="196764" y="66453"/>
                  <a:pt x="206823" y="66059"/>
                  <a:pt x="231648" y="73152"/>
                </a:cubicBezTo>
                <a:cubicBezTo>
                  <a:pt x="237827" y="74917"/>
                  <a:pt x="243757" y="77483"/>
                  <a:pt x="249936" y="79248"/>
                </a:cubicBezTo>
                <a:cubicBezTo>
                  <a:pt x="257992" y="81550"/>
                  <a:pt x="266295" y="82937"/>
                  <a:pt x="274320" y="85344"/>
                </a:cubicBezTo>
                <a:cubicBezTo>
                  <a:pt x="286630" y="89037"/>
                  <a:pt x="298704" y="93472"/>
                  <a:pt x="310896" y="97536"/>
                </a:cubicBezTo>
                <a:cubicBezTo>
                  <a:pt x="316992" y="99568"/>
                  <a:pt x="322950" y="102074"/>
                  <a:pt x="329184" y="103632"/>
                </a:cubicBezTo>
                <a:cubicBezTo>
                  <a:pt x="357658" y="110750"/>
                  <a:pt x="380285" y="117229"/>
                  <a:pt x="408432" y="121920"/>
                </a:cubicBezTo>
                <a:cubicBezTo>
                  <a:pt x="422605" y="124282"/>
                  <a:pt x="436931" y="125654"/>
                  <a:pt x="451104" y="128016"/>
                </a:cubicBezTo>
                <a:cubicBezTo>
                  <a:pt x="461324" y="129719"/>
                  <a:pt x="471390" y="132259"/>
                  <a:pt x="481584" y="134112"/>
                </a:cubicBezTo>
                <a:cubicBezTo>
                  <a:pt x="493745" y="136323"/>
                  <a:pt x="505999" y="137997"/>
                  <a:pt x="518160" y="140208"/>
                </a:cubicBezTo>
                <a:cubicBezTo>
                  <a:pt x="528354" y="142061"/>
                  <a:pt x="538359" y="145019"/>
                  <a:pt x="548640" y="146304"/>
                </a:cubicBezTo>
                <a:cubicBezTo>
                  <a:pt x="627379" y="156146"/>
                  <a:pt x="601238" y="148440"/>
                  <a:pt x="676656" y="158496"/>
                </a:cubicBezTo>
                <a:cubicBezTo>
                  <a:pt x="686926" y="159865"/>
                  <a:pt x="696821" y="163610"/>
                  <a:pt x="707136" y="164592"/>
                </a:cubicBezTo>
                <a:cubicBezTo>
                  <a:pt x="749355" y="168613"/>
                  <a:pt x="891964" y="174824"/>
                  <a:pt x="926592" y="176784"/>
                </a:cubicBezTo>
                <a:lnTo>
                  <a:pt x="1127760" y="188976"/>
                </a:lnTo>
                <a:lnTo>
                  <a:pt x="1603248" y="182880"/>
                </a:lnTo>
                <a:cubicBezTo>
                  <a:pt x="1617612" y="182542"/>
                  <a:pt x="1631920" y="180015"/>
                  <a:pt x="1645920" y="176784"/>
                </a:cubicBezTo>
                <a:cubicBezTo>
                  <a:pt x="1658442" y="173894"/>
                  <a:pt x="1682496" y="164592"/>
                  <a:pt x="1682496" y="16459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4" name="图片 7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09" y="2421883"/>
            <a:ext cx="422910" cy="33909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02" y="3042573"/>
            <a:ext cx="422910" cy="33528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86" y="3332209"/>
            <a:ext cx="422910" cy="33909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53" y="3271120"/>
            <a:ext cx="422910" cy="3390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7" y="4183926"/>
            <a:ext cx="422910" cy="339090"/>
          </a:xfrm>
          <a:prstGeom prst="rect">
            <a:avLst/>
          </a:prstGeom>
        </p:spPr>
      </p:pic>
      <p:sp>
        <p:nvSpPr>
          <p:cNvPr id="85" name="任意多边形 84"/>
          <p:cNvSpPr/>
          <p:nvPr/>
        </p:nvSpPr>
        <p:spPr>
          <a:xfrm>
            <a:off x="1390650" y="2765798"/>
            <a:ext cx="1535430" cy="259342"/>
          </a:xfrm>
          <a:custGeom>
            <a:avLst/>
            <a:gdLst>
              <a:gd name="connsiteX0" fmla="*/ 0 w 1535430"/>
              <a:gd name="connsiteY0" fmla="*/ 259342 h 259342"/>
              <a:gd name="connsiteX1" fmla="*/ 45720 w 1535430"/>
              <a:gd name="connsiteY1" fmla="*/ 247912 h 259342"/>
              <a:gd name="connsiteX2" fmla="*/ 60960 w 1535430"/>
              <a:gd name="connsiteY2" fmla="*/ 240292 h 259342"/>
              <a:gd name="connsiteX3" fmla="*/ 72390 w 1535430"/>
              <a:gd name="connsiteY3" fmla="*/ 236482 h 259342"/>
              <a:gd name="connsiteX4" fmla="*/ 110490 w 1535430"/>
              <a:gd name="connsiteY4" fmla="*/ 225052 h 259342"/>
              <a:gd name="connsiteX5" fmla="*/ 144780 w 1535430"/>
              <a:gd name="connsiteY5" fmla="*/ 209812 h 259342"/>
              <a:gd name="connsiteX6" fmla="*/ 160020 w 1535430"/>
              <a:gd name="connsiteY6" fmla="*/ 202192 h 259342"/>
              <a:gd name="connsiteX7" fmla="*/ 194310 w 1535430"/>
              <a:gd name="connsiteY7" fmla="*/ 190762 h 259342"/>
              <a:gd name="connsiteX8" fmla="*/ 217170 w 1535430"/>
              <a:gd name="connsiteY8" fmla="*/ 183142 h 259342"/>
              <a:gd name="connsiteX9" fmla="*/ 228600 w 1535430"/>
              <a:gd name="connsiteY9" fmla="*/ 179332 h 259342"/>
              <a:gd name="connsiteX10" fmla="*/ 243840 w 1535430"/>
              <a:gd name="connsiteY10" fmla="*/ 175522 h 259342"/>
              <a:gd name="connsiteX11" fmla="*/ 266700 w 1535430"/>
              <a:gd name="connsiteY11" fmla="*/ 167902 h 259342"/>
              <a:gd name="connsiteX12" fmla="*/ 278130 w 1535430"/>
              <a:gd name="connsiteY12" fmla="*/ 164092 h 259342"/>
              <a:gd name="connsiteX13" fmla="*/ 289560 w 1535430"/>
              <a:gd name="connsiteY13" fmla="*/ 156472 h 259342"/>
              <a:gd name="connsiteX14" fmla="*/ 312420 w 1535430"/>
              <a:gd name="connsiteY14" fmla="*/ 148852 h 259342"/>
              <a:gd name="connsiteX15" fmla="*/ 339090 w 1535430"/>
              <a:gd name="connsiteY15" fmla="*/ 137422 h 259342"/>
              <a:gd name="connsiteX16" fmla="*/ 350520 w 1535430"/>
              <a:gd name="connsiteY16" fmla="*/ 129802 h 259342"/>
              <a:gd name="connsiteX17" fmla="*/ 388620 w 1535430"/>
              <a:gd name="connsiteY17" fmla="*/ 118372 h 259342"/>
              <a:gd name="connsiteX18" fmla="*/ 400050 w 1535430"/>
              <a:gd name="connsiteY18" fmla="*/ 110752 h 259342"/>
              <a:gd name="connsiteX19" fmla="*/ 426720 w 1535430"/>
              <a:gd name="connsiteY19" fmla="*/ 103132 h 259342"/>
              <a:gd name="connsiteX20" fmla="*/ 438150 w 1535430"/>
              <a:gd name="connsiteY20" fmla="*/ 95512 h 259342"/>
              <a:gd name="connsiteX21" fmla="*/ 461010 w 1535430"/>
              <a:gd name="connsiteY21" fmla="*/ 87892 h 259342"/>
              <a:gd name="connsiteX22" fmla="*/ 472440 w 1535430"/>
              <a:gd name="connsiteY22" fmla="*/ 84082 h 259342"/>
              <a:gd name="connsiteX23" fmla="*/ 495300 w 1535430"/>
              <a:gd name="connsiteY23" fmla="*/ 68842 h 259342"/>
              <a:gd name="connsiteX24" fmla="*/ 506730 w 1535430"/>
              <a:gd name="connsiteY24" fmla="*/ 61222 h 259342"/>
              <a:gd name="connsiteX25" fmla="*/ 544830 w 1535430"/>
              <a:gd name="connsiteY25" fmla="*/ 49792 h 259342"/>
              <a:gd name="connsiteX26" fmla="*/ 571500 w 1535430"/>
              <a:gd name="connsiteY26" fmla="*/ 38362 h 259342"/>
              <a:gd name="connsiteX27" fmla="*/ 586740 w 1535430"/>
              <a:gd name="connsiteY27" fmla="*/ 30742 h 259342"/>
              <a:gd name="connsiteX28" fmla="*/ 621030 w 1535430"/>
              <a:gd name="connsiteY28" fmla="*/ 19312 h 259342"/>
              <a:gd name="connsiteX29" fmla="*/ 632460 w 1535430"/>
              <a:gd name="connsiteY29" fmla="*/ 15502 h 259342"/>
              <a:gd name="connsiteX30" fmla="*/ 643890 w 1535430"/>
              <a:gd name="connsiteY30" fmla="*/ 11692 h 259342"/>
              <a:gd name="connsiteX31" fmla="*/ 666750 w 1535430"/>
              <a:gd name="connsiteY31" fmla="*/ 7882 h 259342"/>
              <a:gd name="connsiteX32" fmla="*/ 739140 w 1535430"/>
              <a:gd name="connsiteY32" fmla="*/ 4072 h 259342"/>
              <a:gd name="connsiteX33" fmla="*/ 1428750 w 1535430"/>
              <a:gd name="connsiteY33" fmla="*/ 7882 h 259342"/>
              <a:gd name="connsiteX34" fmla="*/ 1478280 w 1535430"/>
              <a:gd name="connsiteY34" fmla="*/ 4072 h 259342"/>
              <a:gd name="connsiteX35" fmla="*/ 1508760 w 1535430"/>
              <a:gd name="connsiteY35" fmla="*/ 262 h 259342"/>
              <a:gd name="connsiteX36" fmla="*/ 1535430 w 1535430"/>
              <a:gd name="connsiteY36" fmla="*/ 262 h 25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35430" h="259342">
                <a:moveTo>
                  <a:pt x="0" y="259342"/>
                </a:moveTo>
                <a:cubicBezTo>
                  <a:pt x="53375" y="237992"/>
                  <a:pt x="-21843" y="266338"/>
                  <a:pt x="45720" y="247912"/>
                </a:cubicBezTo>
                <a:cubicBezTo>
                  <a:pt x="51199" y="246418"/>
                  <a:pt x="55740" y="242529"/>
                  <a:pt x="60960" y="240292"/>
                </a:cubicBezTo>
                <a:cubicBezTo>
                  <a:pt x="64651" y="238710"/>
                  <a:pt x="68528" y="237585"/>
                  <a:pt x="72390" y="236482"/>
                </a:cubicBezTo>
                <a:cubicBezTo>
                  <a:pt x="81708" y="233820"/>
                  <a:pt x="103699" y="229579"/>
                  <a:pt x="110490" y="225052"/>
                </a:cubicBezTo>
                <a:cubicBezTo>
                  <a:pt x="144112" y="202637"/>
                  <a:pt x="90372" y="237016"/>
                  <a:pt x="144780" y="209812"/>
                </a:cubicBezTo>
                <a:cubicBezTo>
                  <a:pt x="149860" y="207272"/>
                  <a:pt x="154747" y="204301"/>
                  <a:pt x="160020" y="202192"/>
                </a:cubicBezTo>
                <a:lnTo>
                  <a:pt x="194310" y="190762"/>
                </a:lnTo>
                <a:lnTo>
                  <a:pt x="217170" y="183142"/>
                </a:lnTo>
                <a:cubicBezTo>
                  <a:pt x="220980" y="181872"/>
                  <a:pt x="224704" y="180306"/>
                  <a:pt x="228600" y="179332"/>
                </a:cubicBezTo>
                <a:cubicBezTo>
                  <a:pt x="233680" y="178062"/>
                  <a:pt x="238824" y="177027"/>
                  <a:pt x="243840" y="175522"/>
                </a:cubicBezTo>
                <a:cubicBezTo>
                  <a:pt x="251533" y="173214"/>
                  <a:pt x="259080" y="170442"/>
                  <a:pt x="266700" y="167902"/>
                </a:cubicBezTo>
                <a:cubicBezTo>
                  <a:pt x="270510" y="166632"/>
                  <a:pt x="274788" y="166320"/>
                  <a:pt x="278130" y="164092"/>
                </a:cubicBezTo>
                <a:cubicBezTo>
                  <a:pt x="281940" y="161552"/>
                  <a:pt x="285376" y="158332"/>
                  <a:pt x="289560" y="156472"/>
                </a:cubicBezTo>
                <a:cubicBezTo>
                  <a:pt x="296900" y="153210"/>
                  <a:pt x="305737" y="153307"/>
                  <a:pt x="312420" y="148852"/>
                </a:cubicBezTo>
                <a:cubicBezTo>
                  <a:pt x="328207" y="138327"/>
                  <a:pt x="319408" y="142343"/>
                  <a:pt x="339090" y="137422"/>
                </a:cubicBezTo>
                <a:cubicBezTo>
                  <a:pt x="342900" y="134882"/>
                  <a:pt x="346336" y="131662"/>
                  <a:pt x="350520" y="129802"/>
                </a:cubicBezTo>
                <a:cubicBezTo>
                  <a:pt x="362446" y="124501"/>
                  <a:pt x="375954" y="121538"/>
                  <a:pt x="388620" y="118372"/>
                </a:cubicBezTo>
                <a:cubicBezTo>
                  <a:pt x="392430" y="115832"/>
                  <a:pt x="395841" y="112556"/>
                  <a:pt x="400050" y="110752"/>
                </a:cubicBezTo>
                <a:cubicBezTo>
                  <a:pt x="417140" y="103428"/>
                  <a:pt x="411892" y="110546"/>
                  <a:pt x="426720" y="103132"/>
                </a:cubicBezTo>
                <a:cubicBezTo>
                  <a:pt x="430816" y="101084"/>
                  <a:pt x="433966" y="97372"/>
                  <a:pt x="438150" y="95512"/>
                </a:cubicBezTo>
                <a:cubicBezTo>
                  <a:pt x="445490" y="92250"/>
                  <a:pt x="453390" y="90432"/>
                  <a:pt x="461010" y="87892"/>
                </a:cubicBezTo>
                <a:cubicBezTo>
                  <a:pt x="464820" y="86622"/>
                  <a:pt x="469098" y="86310"/>
                  <a:pt x="472440" y="84082"/>
                </a:cubicBezTo>
                <a:lnTo>
                  <a:pt x="495300" y="68842"/>
                </a:lnTo>
                <a:cubicBezTo>
                  <a:pt x="499110" y="66302"/>
                  <a:pt x="502288" y="62333"/>
                  <a:pt x="506730" y="61222"/>
                </a:cubicBezTo>
                <a:cubicBezTo>
                  <a:pt x="515249" y="59092"/>
                  <a:pt x="539264" y="53502"/>
                  <a:pt x="544830" y="49792"/>
                </a:cubicBezTo>
                <a:cubicBezTo>
                  <a:pt x="567993" y="34350"/>
                  <a:pt x="543382" y="48906"/>
                  <a:pt x="571500" y="38362"/>
                </a:cubicBezTo>
                <a:cubicBezTo>
                  <a:pt x="576818" y="36368"/>
                  <a:pt x="581467" y="32851"/>
                  <a:pt x="586740" y="30742"/>
                </a:cubicBezTo>
                <a:lnTo>
                  <a:pt x="621030" y="19312"/>
                </a:lnTo>
                <a:lnTo>
                  <a:pt x="632460" y="15502"/>
                </a:lnTo>
                <a:cubicBezTo>
                  <a:pt x="636270" y="14232"/>
                  <a:pt x="639929" y="12352"/>
                  <a:pt x="643890" y="11692"/>
                </a:cubicBezTo>
                <a:cubicBezTo>
                  <a:pt x="651510" y="10422"/>
                  <a:pt x="659049" y="8498"/>
                  <a:pt x="666750" y="7882"/>
                </a:cubicBezTo>
                <a:cubicBezTo>
                  <a:pt x="690836" y="5955"/>
                  <a:pt x="715010" y="5342"/>
                  <a:pt x="739140" y="4072"/>
                </a:cubicBezTo>
                <a:cubicBezTo>
                  <a:pt x="1172176" y="14898"/>
                  <a:pt x="942313" y="12698"/>
                  <a:pt x="1428750" y="7882"/>
                </a:cubicBezTo>
                <a:lnTo>
                  <a:pt x="1478280" y="4072"/>
                </a:lnTo>
                <a:cubicBezTo>
                  <a:pt x="1488473" y="3101"/>
                  <a:pt x="1498544" y="943"/>
                  <a:pt x="1508760" y="262"/>
                </a:cubicBezTo>
                <a:cubicBezTo>
                  <a:pt x="1517630" y="-329"/>
                  <a:pt x="1526540" y="262"/>
                  <a:pt x="1535430" y="26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5943600" y="783030"/>
            <a:ext cx="381000" cy="3157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5943600" y="1090339"/>
            <a:ext cx="381000" cy="3157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5943600" y="1388252"/>
            <a:ext cx="381000" cy="3157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6553200" y="783029"/>
            <a:ext cx="381000" cy="3157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553200" y="1090339"/>
            <a:ext cx="381000" cy="2979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6553200" y="1397649"/>
            <a:ext cx="381000" cy="2979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7139509" y="791971"/>
            <a:ext cx="381000" cy="297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7139509" y="1090338"/>
            <a:ext cx="381000" cy="297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7139509" y="1395162"/>
            <a:ext cx="381000" cy="297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725818" y="800915"/>
            <a:ext cx="381000" cy="2979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7725818" y="1108226"/>
            <a:ext cx="381000" cy="2800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7725818" y="1404105"/>
            <a:ext cx="381000" cy="2800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539127"/>
            <a:ext cx="666750" cy="651510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>
          <a:xfrm flipV="1">
            <a:off x="6743260" y="3493935"/>
            <a:ext cx="343340" cy="17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058349" y="3301967"/>
            <a:ext cx="1246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Layer index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 flipH="1">
            <a:off x="6267380" y="4101548"/>
            <a:ext cx="378585" cy="25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937923" y="4326264"/>
            <a:ext cx="1873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The index of node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 on layer L+1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>
            <a:off x="6940904" y="4107388"/>
            <a:ext cx="389105" cy="24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6979330" y="4326263"/>
            <a:ext cx="1873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The index of node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 on layer L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43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36" grpId="0"/>
      <p:bldP spid="72" grpId="0"/>
      <p:bldP spid="7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propagation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78" y="754940"/>
            <a:ext cx="4394441" cy="985814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>
            <a:off x="5943600" y="783030"/>
            <a:ext cx="381000" cy="3157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5943600" y="1090339"/>
            <a:ext cx="381000" cy="3157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5943600" y="1388252"/>
            <a:ext cx="381000" cy="3157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6553200" y="783029"/>
            <a:ext cx="381000" cy="3157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553200" y="1090339"/>
            <a:ext cx="381000" cy="2979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6553200" y="1397649"/>
            <a:ext cx="381000" cy="2979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7139509" y="791971"/>
            <a:ext cx="381000" cy="297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7139509" y="1090338"/>
            <a:ext cx="381000" cy="297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7139509" y="1395162"/>
            <a:ext cx="381000" cy="297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725818" y="800915"/>
            <a:ext cx="381000" cy="2979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7725818" y="1108226"/>
            <a:ext cx="381000" cy="2800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7725818" y="1404105"/>
            <a:ext cx="381000" cy="2800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539127"/>
            <a:ext cx="666750" cy="651510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>
          <a:xfrm flipV="1">
            <a:off x="6743260" y="3493935"/>
            <a:ext cx="343340" cy="17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058349" y="3301967"/>
            <a:ext cx="1246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Layer index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 flipH="1">
            <a:off x="6267380" y="4101548"/>
            <a:ext cx="378585" cy="25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937923" y="4326264"/>
            <a:ext cx="1873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The index of node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 on layer L+1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>
            <a:off x="6940904" y="4107388"/>
            <a:ext cx="389105" cy="24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6979330" y="4326263"/>
            <a:ext cx="1873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The index of node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 on layer L</a:t>
            </a:r>
            <a:endParaRPr lang="zh-CN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249675"/>
              </p:ext>
            </p:extLst>
          </p:nvPr>
        </p:nvGraphicFramePr>
        <p:xfrm>
          <a:off x="3059189" y="2882831"/>
          <a:ext cx="3002952" cy="1316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738"/>
                <a:gridCol w="750738"/>
                <a:gridCol w="750738"/>
                <a:gridCol w="750738"/>
              </a:tblGrid>
              <a:tr h="43889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88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889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3" name="矩形 72"/>
          <p:cNvSpPr/>
          <p:nvPr/>
        </p:nvSpPr>
        <p:spPr>
          <a:xfrm>
            <a:off x="92313" y="2927020"/>
            <a:ext cx="295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CC00"/>
                </a:solidFill>
              </a:rPr>
              <a:t>w.r.t the 1</a:t>
            </a:r>
            <a:r>
              <a:rPr lang="en-US" altLang="zh-CN" baseline="30000" dirty="0" smtClean="0">
                <a:solidFill>
                  <a:srgbClr val="00CC00"/>
                </a:solidFill>
              </a:rPr>
              <a:t>st</a:t>
            </a:r>
            <a:r>
              <a:rPr lang="en-US" altLang="zh-CN" dirty="0" smtClean="0">
                <a:solidFill>
                  <a:srgbClr val="00CC00"/>
                </a:solidFill>
              </a:rPr>
              <a:t> node of layer L+1 </a:t>
            </a:r>
            <a:endParaRPr lang="zh-CN" altLang="en-US" dirty="0">
              <a:solidFill>
                <a:srgbClr val="00CC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43314" y="2927020"/>
            <a:ext cx="3002555" cy="3693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833241" y="3389308"/>
            <a:ext cx="2189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2</a:t>
            </a:r>
            <a:r>
              <a:rPr lang="en-US" altLang="zh-CN" baseline="30000" dirty="0" smtClean="0">
                <a:solidFill>
                  <a:srgbClr val="0070C0"/>
                </a:solidFill>
              </a:rPr>
              <a:t>nd</a:t>
            </a:r>
            <a:r>
              <a:rPr lang="en-US" altLang="zh-CN" dirty="0" smtClean="0">
                <a:solidFill>
                  <a:srgbClr val="0070C0"/>
                </a:solidFill>
              </a:rPr>
              <a:t> node of layer L+1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038059" y="3347434"/>
            <a:ext cx="30025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833240" y="3846991"/>
            <a:ext cx="2189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3</a:t>
            </a:r>
            <a:r>
              <a:rPr lang="en-US" altLang="zh-CN" baseline="30000" dirty="0" smtClean="0">
                <a:solidFill>
                  <a:srgbClr val="FFC000"/>
                </a:solidFill>
              </a:rPr>
              <a:t>rd</a:t>
            </a:r>
            <a:r>
              <a:rPr lang="en-US" altLang="zh-CN" dirty="0" smtClean="0">
                <a:solidFill>
                  <a:srgbClr val="FFC000"/>
                </a:solidFill>
              </a:rPr>
              <a:t> node of layer L+1 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048569" y="3791496"/>
            <a:ext cx="3002555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934239" y="1925074"/>
            <a:ext cx="947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Bias </a:t>
            </a:r>
            <a:r>
              <a:rPr lang="en-US" altLang="zh-CN" dirty="0">
                <a:solidFill>
                  <a:srgbClr val="FF0000"/>
                </a:solidFill>
              </a:rPr>
              <a:t>node of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layer 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113690" y="2870193"/>
            <a:ext cx="620110" cy="134613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3714968" y="1925074"/>
            <a:ext cx="947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F0"/>
                </a:solidFill>
              </a:rPr>
              <a:t>1</a:t>
            </a:r>
            <a:r>
              <a:rPr lang="en-US" altLang="zh-CN" baseline="30000" dirty="0" smtClean="0">
                <a:solidFill>
                  <a:srgbClr val="00B0F0"/>
                </a:solidFill>
              </a:rPr>
              <a:t>st</a:t>
            </a:r>
            <a:endParaRPr lang="en-US" altLang="zh-CN" dirty="0">
              <a:solidFill>
                <a:srgbClr val="00B0F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0B0F0"/>
                </a:solidFill>
              </a:rPr>
              <a:t>node </a:t>
            </a:r>
            <a:r>
              <a:rPr lang="en-US" altLang="zh-CN" dirty="0">
                <a:solidFill>
                  <a:srgbClr val="00B0F0"/>
                </a:solidFill>
              </a:rPr>
              <a:t>of 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0B0F0"/>
                </a:solidFill>
              </a:rPr>
              <a:t>layer L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495697" y="1925074"/>
            <a:ext cx="947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2</a:t>
            </a:r>
            <a:r>
              <a:rPr lang="en-US" altLang="zh-CN" baseline="30000" dirty="0" smtClean="0">
                <a:solidFill>
                  <a:srgbClr val="7030A0"/>
                </a:solidFill>
              </a:rPr>
              <a:t>nd</a:t>
            </a:r>
            <a:r>
              <a:rPr lang="en-US" altLang="zh-CN" dirty="0" smtClean="0">
                <a:solidFill>
                  <a:srgbClr val="7030A0"/>
                </a:solidFill>
              </a:rPr>
              <a:t>  </a:t>
            </a:r>
            <a:r>
              <a:rPr lang="en-US" altLang="zh-CN" dirty="0">
                <a:solidFill>
                  <a:srgbClr val="7030A0"/>
                </a:solidFill>
              </a:rPr>
              <a:t>node of 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7030A0"/>
                </a:solidFill>
              </a:rPr>
              <a:t>layer L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276426" y="1925074"/>
            <a:ext cx="947002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accent3"/>
                </a:solidFill>
              </a:rPr>
              <a:t>3</a:t>
            </a:r>
            <a:r>
              <a:rPr lang="en-US" altLang="zh-CN" baseline="30000" dirty="0" smtClean="0">
                <a:solidFill>
                  <a:schemeClr val="accent3"/>
                </a:solidFill>
              </a:rPr>
              <a:t>rd</a:t>
            </a:r>
            <a:r>
              <a:rPr lang="en-US" altLang="zh-CN" dirty="0" smtClean="0">
                <a:solidFill>
                  <a:schemeClr val="accent3"/>
                </a:solidFill>
              </a:rPr>
              <a:t>  </a:t>
            </a:r>
            <a:r>
              <a:rPr lang="en-US" altLang="zh-CN" dirty="0">
                <a:solidFill>
                  <a:schemeClr val="accent3"/>
                </a:solidFill>
              </a:rPr>
              <a:t>node of 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accent3"/>
                </a:solidFill>
              </a:rPr>
              <a:t>layer L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3873062" y="2872821"/>
            <a:ext cx="620110" cy="13461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4643178" y="2866062"/>
            <a:ext cx="620110" cy="13461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5379074" y="2861474"/>
            <a:ext cx="620110" cy="1346130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4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34" grpId="0" animBg="1"/>
      <p:bldP spid="81" grpId="0"/>
      <p:bldP spid="83" grpId="0" animBg="1"/>
      <p:bldP spid="93" grpId="0"/>
      <p:bldP spid="99" grpId="0" animBg="1"/>
      <p:bldP spid="35" grpId="0"/>
      <p:bldP spid="38" grpId="0" animBg="1"/>
      <p:bldP spid="100" grpId="0"/>
      <p:bldP spid="101" grpId="0"/>
      <p:bldP spid="102" grpId="0"/>
      <p:bldP spid="103" grpId="0" animBg="1"/>
      <p:bldP spid="104" grpId="0" animBg="1"/>
      <p:bldP spid="10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learning its own features</a:t>
            </a:r>
            <a:endParaRPr lang="en-US" sz="2400" b="1" dirty="0"/>
          </a:p>
        </p:txBody>
      </p:sp>
      <p:pic>
        <p:nvPicPr>
          <p:cNvPr id="3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843120"/>
            <a:ext cx="5334032" cy="31690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683530" y="2683781"/>
            <a:ext cx="428292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It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is like logistic regression except that </a:t>
            </a:r>
            <a:r>
              <a:rPr lang="en-US" altLang="zh-CN" dirty="0"/>
              <a:t>rather than using </a:t>
            </a:r>
            <a:r>
              <a:rPr lang="en-US" altLang="zh-CN" dirty="0" smtClean="0"/>
              <a:t>the original </a:t>
            </a:r>
            <a:r>
              <a:rPr lang="en-US" altLang="zh-CN" dirty="0"/>
              <a:t>features x1, x2, </a:t>
            </a:r>
            <a:r>
              <a:rPr lang="en-US" altLang="zh-CN" dirty="0" smtClean="0"/>
              <a:t>x3. It is </a:t>
            </a:r>
            <a:r>
              <a:rPr lang="en-US" altLang="zh-CN" dirty="0"/>
              <a:t>using these new features a1, a2, </a:t>
            </a:r>
            <a:r>
              <a:rPr lang="en-US" altLang="zh-CN" dirty="0" smtClean="0"/>
              <a:t>a3 which are computed by the hidden layer.</a:t>
            </a:r>
            <a:endParaRPr lang="zh-CN" altLang="en-US" dirty="0"/>
          </a:p>
        </p:txBody>
      </p:sp>
      <p:pic>
        <p:nvPicPr>
          <p:cNvPr id="38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32" y="1345833"/>
            <a:ext cx="2322957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2704480" y="895350"/>
            <a:ext cx="2945887" cy="3429000"/>
          </a:xfrm>
          <a:prstGeom prst="roundRect">
            <a:avLst>
              <a:gd name="adj" fmla="val 97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6056271" y="895350"/>
            <a:ext cx="1295400" cy="3429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09600" y="895350"/>
            <a:ext cx="1295400" cy="3429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Other network architectures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784" y="4414591"/>
            <a:ext cx="1567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5881265" y="4396085"/>
            <a:ext cx="1801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3418778" y="4396063"/>
            <a:ext cx="1871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1" grpId="0" animBg="1"/>
      <p:bldP spid="3" grpId="0" animBg="1"/>
      <p:bldP spid="4" grpId="0"/>
      <p:bldP spid="43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04408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4315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 example: XOR/XNOR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0367" y="7048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,      are binary (0 or 1).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222885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1921"/>
            <a:ext cx="228600" cy="1504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311524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172778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43600" y="1272719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4818" y="3115248"/>
            <a:ext cx="22317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618324" y="299519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2098022" y="15971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24600" y="30300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2765" y="16183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73753" y="3602804"/>
            <a:ext cx="451047" cy="4594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9667" y="1876897"/>
            <a:ext cx="451047" cy="459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310835"/>
            <a:ext cx="0" cy="24824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3602804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935197" y="2131516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53213" y="2467185"/>
            <a:ext cx="995725" cy="1007573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315617"/>
            <a:ext cx="1013544" cy="930616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0" y="2544531"/>
            <a:ext cx="1098242" cy="86963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3" y="1335843"/>
            <a:ext cx="1098241" cy="1040696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3638550"/>
            <a:ext cx="3009368" cy="10668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170640" y="922680"/>
              <a:ext cx="7368840" cy="3855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00" y="913320"/>
                <a:ext cx="7390800" cy="38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Simple example: AND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153352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276350"/>
            <a:ext cx="1699260" cy="23431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2" y="323840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2272" y="255935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2272" y="1880312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2" y="281244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141484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2812441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2812441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2" y="255126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9" y="2772423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3445523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082651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95196"/>
              </p:ext>
            </p:extLst>
          </p:nvPr>
        </p:nvGraphicFramePr>
        <p:xfrm>
          <a:off x="4648200" y="2794761"/>
          <a:ext cx="4191000" cy="15981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2903755"/>
            <a:ext cx="267462" cy="18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2887183"/>
            <a:ext cx="274320" cy="180594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67648"/>
            <a:ext cx="690562" cy="284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" name="Ink 3"/>
              <p14:cNvContentPartPr/>
              <p14:nvPr/>
            </p14:nvContentPartPr>
            <p14:xfrm>
              <a:off x="170640" y="829800"/>
              <a:ext cx="7526160" cy="410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0560" y="825480"/>
                <a:ext cx="7540920" cy="4121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2791106"/>
            <a:ext cx="737604" cy="30411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878612" y="5861"/>
            <a:ext cx="4049694" cy="2553498"/>
            <a:chOff x="3427476" y="-4969161"/>
            <a:chExt cx="5715000" cy="464820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9" t="5555" r="7778" b="7038"/>
            <a:stretch/>
          </p:blipFill>
          <p:spPr>
            <a:xfrm>
              <a:off x="3427476" y="-4816761"/>
              <a:ext cx="5715000" cy="4495800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4570476" y="-4969161"/>
              <a:ext cx="3784434" cy="4434674"/>
              <a:chOff x="2895600" y="133350"/>
              <a:chExt cx="3784434" cy="4434674"/>
            </a:xfrm>
          </p:grpSpPr>
          <p:cxnSp>
            <p:nvCxnSpPr>
              <p:cNvPr id="30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1"/>
              <p:cNvSpPr txBox="1"/>
              <p:nvPr/>
            </p:nvSpPr>
            <p:spPr>
              <a:xfrm>
                <a:off x="3952292" y="203458"/>
                <a:ext cx="381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34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3"/>
              <p:cNvSpPr txBox="1"/>
              <p:nvPr/>
            </p:nvSpPr>
            <p:spPr>
              <a:xfrm>
                <a:off x="3875089" y="2115163"/>
                <a:ext cx="771294" cy="672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85" y="3199337"/>
            <a:ext cx="1230630" cy="2552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04" y="3536370"/>
            <a:ext cx="1230630" cy="25527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4" y="3839315"/>
            <a:ext cx="1230630" cy="255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59" y="4132547"/>
            <a:ext cx="102298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Example: OR function</a:t>
            </a:r>
            <a:endParaRPr lang="en-US" sz="2400" b="1" dirty="0"/>
          </a:p>
        </p:txBody>
      </p:sp>
      <p:sp>
        <p:nvSpPr>
          <p:cNvPr id="67" name="Oval 66"/>
          <p:cNvSpPr/>
          <p:nvPr/>
        </p:nvSpPr>
        <p:spPr>
          <a:xfrm>
            <a:off x="655015" y="281140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5015" y="2132360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55015" y="1453313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2385443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5" y="1714485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5" y="2385442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5" y="2385442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5" y="2124270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47231"/>
            <a:ext cx="61912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2345424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01852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1655652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73450"/>
              </p:ext>
            </p:extLst>
          </p:nvPr>
        </p:nvGraphicFramePr>
        <p:xfrm>
          <a:off x="4686300" y="2777116"/>
          <a:ext cx="4191000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35" y="2848772"/>
            <a:ext cx="378058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64" y="2832200"/>
            <a:ext cx="387752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96" y="2779423"/>
            <a:ext cx="875134" cy="360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16775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-10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330125" y="2149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6975" y="26162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75" y="3739726"/>
            <a:ext cx="2990850" cy="31908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358319"/>
            <a:ext cx="1230630" cy="255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15" y="3759627"/>
            <a:ext cx="1022985" cy="255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15" y="4189330"/>
            <a:ext cx="1022985" cy="255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4619033"/>
            <a:ext cx="1022985" cy="25527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4878612" y="5861"/>
            <a:ext cx="4049694" cy="2553498"/>
            <a:chOff x="3427476" y="-4969161"/>
            <a:chExt cx="5715000" cy="4648200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9" t="5555" r="7778" b="7038"/>
            <a:stretch/>
          </p:blipFill>
          <p:spPr>
            <a:xfrm>
              <a:off x="3427476" y="-4816761"/>
              <a:ext cx="5715000" cy="4495800"/>
            </a:xfrm>
            <a:prstGeom prst="rect">
              <a:avLst/>
            </a:prstGeom>
          </p:spPr>
        </p:pic>
        <p:grpSp>
          <p:nvGrpSpPr>
            <p:cNvPr id="43" name="组合 42"/>
            <p:cNvGrpSpPr/>
            <p:nvPr/>
          </p:nvGrpSpPr>
          <p:grpSpPr>
            <a:xfrm>
              <a:off x="4570476" y="-4969161"/>
              <a:ext cx="3784434" cy="4434674"/>
              <a:chOff x="2895600" y="133350"/>
              <a:chExt cx="3784434" cy="4434674"/>
            </a:xfrm>
          </p:grpSpPr>
          <p:cxnSp>
            <p:nvCxnSpPr>
              <p:cNvPr id="44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31"/>
              <p:cNvSpPr txBox="1"/>
              <p:nvPr/>
            </p:nvSpPr>
            <p:spPr>
              <a:xfrm>
                <a:off x="3952292" y="203458"/>
                <a:ext cx="381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48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33"/>
              <p:cNvSpPr txBox="1"/>
              <p:nvPr/>
            </p:nvSpPr>
            <p:spPr>
              <a:xfrm>
                <a:off x="3875089" y="2115163"/>
                <a:ext cx="771294" cy="672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6354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592" r="16667" b="4074"/>
          <a:stretch/>
        </p:blipFill>
        <p:spPr>
          <a:xfrm>
            <a:off x="2286000" y="133350"/>
            <a:ext cx="4800600" cy="4800600"/>
          </a:xfrm>
          <a:prstGeom prst="rect">
            <a:avLst/>
          </a:prstGeom>
        </p:spPr>
      </p:pic>
      <p:pic>
        <p:nvPicPr>
          <p:cNvPr id="4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-41853" y="91497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064"/>
            <a:ext cx="1720215" cy="30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12064"/>
            <a:ext cx="1453515" cy="3067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04775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2001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Negation:</a:t>
            </a:r>
            <a:endParaRPr lang="en-US" sz="2400" b="1" dirty="0"/>
          </a:p>
        </p:txBody>
      </p:sp>
      <p:sp>
        <p:nvSpPr>
          <p:cNvPr id="11" name="Oval 10"/>
          <p:cNvSpPr/>
          <p:nvPr/>
        </p:nvSpPr>
        <p:spPr>
          <a:xfrm>
            <a:off x="655015" y="287538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5015" y="219633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0" y="277203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5" y="2457511"/>
            <a:ext cx="951585" cy="3145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5" y="2772031"/>
            <a:ext cx="951585" cy="364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0" y="251085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633820"/>
            <a:ext cx="778565" cy="321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3088450"/>
            <a:ext cx="222885" cy="15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398678"/>
            <a:ext cx="228600" cy="150395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48523"/>
              </p:ext>
            </p:extLst>
          </p:nvPr>
        </p:nvGraphicFramePr>
        <p:xfrm>
          <a:off x="4495800" y="1962150"/>
          <a:ext cx="3162300" cy="1485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2" y="2120991"/>
            <a:ext cx="370367" cy="2500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38350"/>
            <a:ext cx="857331" cy="35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3975494"/>
            <a:ext cx="2827782" cy="30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3975494"/>
            <a:ext cx="3493008" cy="30632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379095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8"/>
          <p:cNvSpPr txBox="1"/>
          <p:nvPr/>
        </p:nvSpPr>
        <p:spPr>
          <a:xfrm>
            <a:off x="1968703" y="1650653"/>
            <a:ext cx="856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 </a:t>
            </a:r>
            <a:endParaRPr lang="en-US" sz="2400" b="1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13" y="1809203"/>
            <a:ext cx="334328" cy="22574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26" y="2614771"/>
            <a:ext cx="1022985" cy="2552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81" y="3099880"/>
            <a:ext cx="1230630" cy="255270"/>
          </a:xfrm>
          <a:prstGeom prst="rect">
            <a:avLst/>
          </a:prstGeom>
        </p:spPr>
      </p:pic>
      <p:sp>
        <p:nvSpPr>
          <p:cNvPr id="33" name="TextBox 8"/>
          <p:cNvSpPr txBox="1"/>
          <p:nvPr/>
        </p:nvSpPr>
        <p:spPr>
          <a:xfrm>
            <a:off x="1404270" y="2196005"/>
            <a:ext cx="56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10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34" name="TextBox 8"/>
          <p:cNvSpPr txBox="1"/>
          <p:nvPr/>
        </p:nvSpPr>
        <p:spPr>
          <a:xfrm>
            <a:off x="1350503" y="2739302"/>
            <a:ext cx="68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-20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pic>
        <p:nvPicPr>
          <p:cNvPr id="75" name="Picture 4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86" y="3047242"/>
            <a:ext cx="982980" cy="176784"/>
          </a:xfrm>
          <a:prstGeom prst="rect">
            <a:avLst/>
          </a:prstGeom>
        </p:spPr>
      </p:pic>
      <p:pic>
        <p:nvPicPr>
          <p:cNvPr id="77" name="Picture 4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93" y="3033526"/>
            <a:ext cx="2328672" cy="204216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529052" y="2949388"/>
            <a:ext cx="4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3623991" y="2950968"/>
            <a:ext cx="4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6778065" y="2949388"/>
            <a:ext cx="4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4242394" y="2949388"/>
            <a:ext cx="40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3814818" y="2949388"/>
            <a:ext cx="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OR</a:t>
            </a:r>
            <a:endParaRPr lang="zh-CN" altLang="en-US" b="1" dirty="0"/>
          </a:p>
        </p:txBody>
      </p:sp>
      <p:pic>
        <p:nvPicPr>
          <p:cNvPr id="3074" name="Picture 2" descr="A \cdot B + \overline{A} \cdot \overline{B}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11" y="3677293"/>
            <a:ext cx="1938600" cy="3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thumb/3/35/Xnor-gate-en.svg/278px-Xnor-gate-en.svg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2" y="3524143"/>
            <a:ext cx="2647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8" grpId="0"/>
      <p:bldP spid="79" grpId="0"/>
      <p:bldP spid="81" grpId="0"/>
      <p:bldP spid="8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8" grpId="0"/>
      <p:bldP spid="79" grpId="0"/>
      <p:bldP spid="80" grpId="0"/>
      <p:bldP spid="81" grpId="0" animBg="1"/>
      <p:bldP spid="85" grpId="0"/>
      <p:bldP spid="86" grpId="0"/>
      <p:bldP spid="87" grpId="0"/>
      <p:bldP spid="91" grpId="0" animBg="1"/>
      <p:bldP spid="95" grpId="0" animBg="1"/>
      <p:bldP spid="99" grpId="0"/>
      <p:bldP spid="100" grpId="0"/>
      <p:bldP spid="1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054573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9" y="1391597"/>
            <a:ext cx="239268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70028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9" y="1391597"/>
            <a:ext cx="2392680" cy="255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2" y="1388709"/>
            <a:ext cx="219456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1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22727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9" y="1391597"/>
            <a:ext cx="2392680" cy="255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2" y="1388709"/>
            <a:ext cx="2194560" cy="255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60" y="1398986"/>
            <a:ext cx="239268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>
          <a:xfrm>
            <a:off x="6664373" y="2581884"/>
            <a:ext cx="1047829" cy="2438401"/>
          </a:xfrm>
          <a:prstGeom prst="roundRect">
            <a:avLst>
              <a:gd name="adj" fmla="val 97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1569606" y="2571750"/>
            <a:ext cx="1047829" cy="2438401"/>
          </a:xfrm>
          <a:prstGeom prst="roundRect">
            <a:avLst>
              <a:gd name="adj" fmla="val 97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7776154" y="2571751"/>
            <a:ext cx="1038141" cy="247652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316522" y="2571751"/>
            <a:ext cx="1038141" cy="2438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5630239" y="2571751"/>
            <a:ext cx="994466" cy="2438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213488" y="2571751"/>
            <a:ext cx="994466" cy="2438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329716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89134" y="1623136"/>
            <a:ext cx="8691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630239" y="1633174"/>
            <a:ext cx="8691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67" name="矩形 66"/>
          <p:cNvSpPr/>
          <p:nvPr/>
        </p:nvSpPr>
        <p:spPr>
          <a:xfrm>
            <a:off x="3246501" y="1623135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68" name="矩形 67"/>
          <p:cNvSpPr/>
          <p:nvPr/>
        </p:nvSpPr>
        <p:spPr>
          <a:xfrm>
            <a:off x="7701450" y="1638466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69" name="矩形 68"/>
          <p:cNvSpPr/>
          <p:nvPr/>
        </p:nvSpPr>
        <p:spPr>
          <a:xfrm>
            <a:off x="1492043" y="1637600"/>
            <a:ext cx="1104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  <p:sp>
        <p:nvSpPr>
          <p:cNvPr id="88" name="矩形 87"/>
          <p:cNvSpPr/>
          <p:nvPr/>
        </p:nvSpPr>
        <p:spPr>
          <a:xfrm>
            <a:off x="6548714" y="1633174"/>
            <a:ext cx="1104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</a:t>
            </a:r>
          </a:p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283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51" grpId="0" animBg="1"/>
      <p:bldP spid="65" grpId="0" animBg="1"/>
      <p:bldP spid="53" grpId="0" animBg="1"/>
      <p:bldP spid="60" grpId="0" animBg="1"/>
      <p:bldP spid="58" grpId="0" animBg="1"/>
      <p:bldP spid="59" grpId="0"/>
      <p:bldP spid="61" grpId="0"/>
      <p:bldP spid="67" grpId="0"/>
      <p:bldP spid="68" grpId="0"/>
      <p:bldP spid="69" grpId="0"/>
      <p:bldP spid="8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8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1" y="819353"/>
            <a:ext cx="1564520" cy="156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19"/>
          <p:cNvSpPr txBox="1"/>
          <p:nvPr/>
        </p:nvSpPr>
        <p:spPr>
          <a:xfrm>
            <a:off x="2440648" y="1285479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What is the size of            ?          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10" y="1248985"/>
            <a:ext cx="84582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5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88570" y="1553308"/>
            <a:ext cx="7693076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90" name="TextBox 55"/>
          <p:cNvSpPr txBox="1"/>
          <p:nvPr/>
        </p:nvSpPr>
        <p:spPr>
          <a:xfrm>
            <a:off x="820142" y="1705916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93" name="Picture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54" y="1869810"/>
            <a:ext cx="182881" cy="186690"/>
          </a:xfrm>
          <a:prstGeom prst="rect">
            <a:avLst/>
          </a:prstGeom>
        </p:spPr>
      </p:pic>
      <p:pic>
        <p:nvPicPr>
          <p:cNvPr id="101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24" y="1824086"/>
            <a:ext cx="104775" cy="219075"/>
          </a:xfrm>
          <a:prstGeom prst="rect">
            <a:avLst/>
          </a:prstGeom>
        </p:spPr>
      </p:pic>
      <p:pic>
        <p:nvPicPr>
          <p:cNvPr id="103" name="Picture 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783" y="1866758"/>
            <a:ext cx="440055" cy="186690"/>
          </a:xfrm>
          <a:prstGeom prst="rect">
            <a:avLst/>
          </a:prstGeom>
        </p:spPr>
      </p:pic>
      <p:pic>
        <p:nvPicPr>
          <p:cNvPr id="104" name="Picture 2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19" y="1825995"/>
            <a:ext cx="539115" cy="220980"/>
          </a:xfrm>
          <a:prstGeom prst="rect">
            <a:avLst/>
          </a:prstGeom>
        </p:spPr>
      </p:pic>
      <p:pic>
        <p:nvPicPr>
          <p:cNvPr id="105" name="Picture 2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220" y="1760008"/>
            <a:ext cx="415290" cy="234315"/>
          </a:xfrm>
          <a:prstGeom prst="rect">
            <a:avLst/>
          </a:prstGeom>
        </p:spPr>
      </p:pic>
      <p:pic>
        <p:nvPicPr>
          <p:cNvPr id="106" name="Picture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24" y="2088119"/>
            <a:ext cx="1611630" cy="264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38818" y="809731"/>
            <a:ext cx="992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* 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43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57800" y="2847372"/>
            <a:ext cx="2867628" cy="2007312"/>
          </a:xfrm>
          <a:prstGeom prst="roundRect">
            <a:avLst>
              <a:gd name="adj" fmla="val 781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2" name="TextBox 71"/>
          <p:cNvSpPr txBox="1"/>
          <p:nvPr/>
        </p:nvSpPr>
        <p:spPr>
          <a:xfrm>
            <a:off x="5401738" y="361733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pic>
        <p:nvPicPr>
          <p:cNvPr id="53" name="Picture 5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4" y="2946991"/>
            <a:ext cx="1331595" cy="234315"/>
          </a:xfrm>
          <a:prstGeom prst="rect">
            <a:avLst/>
          </a:prstGeom>
        </p:spPr>
      </p:pic>
      <p:pic>
        <p:nvPicPr>
          <p:cNvPr id="58" name="Picture 6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3" y="3263252"/>
            <a:ext cx="1436370" cy="291465"/>
          </a:xfrm>
          <a:prstGeom prst="rect">
            <a:avLst/>
          </a:prstGeom>
        </p:spPr>
      </p:pic>
      <p:pic>
        <p:nvPicPr>
          <p:cNvPr id="59" name="Picture 6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4" y="4109598"/>
            <a:ext cx="1571625" cy="234315"/>
          </a:xfrm>
          <a:prstGeom prst="rect">
            <a:avLst/>
          </a:prstGeom>
        </p:spPr>
      </p:pic>
      <p:pic>
        <p:nvPicPr>
          <p:cNvPr id="60" name="Picture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3" y="4425859"/>
            <a:ext cx="2426970" cy="291465"/>
          </a:xfrm>
          <a:prstGeom prst="rect">
            <a:avLst/>
          </a:prstGeom>
        </p:spPr>
      </p:pic>
      <p:pic>
        <p:nvPicPr>
          <p:cNvPr id="61" name="Picture 7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8" y="3677292"/>
            <a:ext cx="840105" cy="3390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9" y="1215704"/>
            <a:ext cx="3931539" cy="7756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61664"/>
            <a:ext cx="4017359" cy="9100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9" y="2115203"/>
            <a:ext cx="528638" cy="3095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38" y="2108984"/>
            <a:ext cx="528638" cy="309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7" y="779643"/>
            <a:ext cx="450056" cy="304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10" y="815891"/>
            <a:ext cx="45005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57800" y="2847372"/>
            <a:ext cx="2867628" cy="2007312"/>
          </a:xfrm>
          <a:prstGeom prst="roundRect">
            <a:avLst>
              <a:gd name="adj" fmla="val 781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2" name="TextBox 71"/>
          <p:cNvSpPr txBox="1"/>
          <p:nvPr/>
        </p:nvSpPr>
        <p:spPr>
          <a:xfrm>
            <a:off x="5401738" y="361733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pic>
        <p:nvPicPr>
          <p:cNvPr id="53" name="Picture 5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4" y="2946991"/>
            <a:ext cx="1331595" cy="234315"/>
          </a:xfrm>
          <a:prstGeom prst="rect">
            <a:avLst/>
          </a:prstGeom>
        </p:spPr>
      </p:pic>
      <p:pic>
        <p:nvPicPr>
          <p:cNvPr id="58" name="Picture 6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3" y="3263252"/>
            <a:ext cx="1436370" cy="291465"/>
          </a:xfrm>
          <a:prstGeom prst="rect">
            <a:avLst/>
          </a:prstGeom>
        </p:spPr>
      </p:pic>
      <p:pic>
        <p:nvPicPr>
          <p:cNvPr id="59" name="Picture 6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4" y="4109598"/>
            <a:ext cx="1571625" cy="234315"/>
          </a:xfrm>
          <a:prstGeom prst="rect">
            <a:avLst/>
          </a:prstGeom>
        </p:spPr>
      </p:pic>
      <p:pic>
        <p:nvPicPr>
          <p:cNvPr id="60" name="Picture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3" y="4425859"/>
            <a:ext cx="2426970" cy="291465"/>
          </a:xfrm>
          <a:prstGeom prst="rect">
            <a:avLst/>
          </a:prstGeom>
        </p:spPr>
      </p:pic>
      <p:pic>
        <p:nvPicPr>
          <p:cNvPr id="61" name="Picture 7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8" y="3677292"/>
            <a:ext cx="840105" cy="339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9" y="1215705"/>
            <a:ext cx="3907250" cy="7756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61664"/>
            <a:ext cx="4017359" cy="9100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9" y="2115203"/>
            <a:ext cx="528638" cy="3095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38" y="2108984"/>
            <a:ext cx="528638" cy="309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7" y="779643"/>
            <a:ext cx="450056" cy="304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10" y="815891"/>
            <a:ext cx="45005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57800" y="2847372"/>
            <a:ext cx="2867628" cy="2007312"/>
          </a:xfrm>
          <a:prstGeom prst="roundRect">
            <a:avLst>
              <a:gd name="adj" fmla="val 781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2" name="TextBox 71"/>
          <p:cNvSpPr txBox="1"/>
          <p:nvPr/>
        </p:nvSpPr>
        <p:spPr>
          <a:xfrm>
            <a:off x="5401738" y="361733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pic>
        <p:nvPicPr>
          <p:cNvPr id="53" name="Picture 5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4" y="2946991"/>
            <a:ext cx="1331595" cy="234315"/>
          </a:xfrm>
          <a:prstGeom prst="rect">
            <a:avLst/>
          </a:prstGeom>
        </p:spPr>
      </p:pic>
      <p:pic>
        <p:nvPicPr>
          <p:cNvPr id="58" name="Picture 6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3" y="3263252"/>
            <a:ext cx="1436370" cy="291465"/>
          </a:xfrm>
          <a:prstGeom prst="rect">
            <a:avLst/>
          </a:prstGeom>
        </p:spPr>
      </p:pic>
      <p:pic>
        <p:nvPicPr>
          <p:cNvPr id="59" name="Picture 6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4" y="4109598"/>
            <a:ext cx="1571625" cy="234315"/>
          </a:xfrm>
          <a:prstGeom prst="rect">
            <a:avLst/>
          </a:prstGeom>
        </p:spPr>
      </p:pic>
      <p:pic>
        <p:nvPicPr>
          <p:cNvPr id="60" name="Picture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3" y="4425859"/>
            <a:ext cx="2426970" cy="291465"/>
          </a:xfrm>
          <a:prstGeom prst="rect">
            <a:avLst/>
          </a:prstGeom>
        </p:spPr>
      </p:pic>
      <p:pic>
        <p:nvPicPr>
          <p:cNvPr id="61" name="Picture 7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8" y="3677292"/>
            <a:ext cx="840105" cy="339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9" y="1215706"/>
            <a:ext cx="3860292" cy="7756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61664"/>
            <a:ext cx="4017359" cy="9100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9" y="2115203"/>
            <a:ext cx="528638" cy="3095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38" y="2108984"/>
            <a:ext cx="528638" cy="309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7" y="779643"/>
            <a:ext cx="450056" cy="304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10" y="815891"/>
            <a:ext cx="45005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0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257800" y="2847372"/>
            <a:ext cx="2867628" cy="2007312"/>
          </a:xfrm>
          <a:prstGeom prst="roundRect">
            <a:avLst>
              <a:gd name="adj" fmla="val 781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34510" y="444173"/>
            <a:ext cx="2409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http://en.wikipedia.org/wiki/XNOR_gate</a:t>
            </a:r>
          </a:p>
        </p:txBody>
      </p:sp>
      <p:sp>
        <p:nvSpPr>
          <p:cNvPr id="18" name="椭圆 17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56" idx="6"/>
            <a:endCxn id="18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6"/>
            <a:endCxn id="18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4" idx="6"/>
            <a:endCxn id="18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79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0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81" name="椭圆 80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56" idx="6"/>
            <a:endCxn id="81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6"/>
            <a:endCxn id="81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4" idx="6"/>
            <a:endCxn id="81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6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87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91" name="椭圆 90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95" name="椭圆 94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95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8" idx="6"/>
            <a:endCxn id="95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1" idx="6"/>
            <a:endCxn id="95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110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sp>
        <p:nvSpPr>
          <p:cNvPr id="52" name="TextBox 71"/>
          <p:cNvSpPr txBox="1"/>
          <p:nvPr/>
        </p:nvSpPr>
        <p:spPr>
          <a:xfrm>
            <a:off x="5401738" y="361733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pic>
        <p:nvPicPr>
          <p:cNvPr id="53" name="Picture 5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4" y="2946991"/>
            <a:ext cx="1331595" cy="234315"/>
          </a:xfrm>
          <a:prstGeom prst="rect">
            <a:avLst/>
          </a:prstGeom>
        </p:spPr>
      </p:pic>
      <p:pic>
        <p:nvPicPr>
          <p:cNvPr id="58" name="Picture 6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3" y="3263252"/>
            <a:ext cx="1436370" cy="291465"/>
          </a:xfrm>
          <a:prstGeom prst="rect">
            <a:avLst/>
          </a:prstGeom>
        </p:spPr>
      </p:pic>
      <p:pic>
        <p:nvPicPr>
          <p:cNvPr id="59" name="Picture 6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4" y="4109598"/>
            <a:ext cx="1571625" cy="234315"/>
          </a:xfrm>
          <a:prstGeom prst="rect">
            <a:avLst/>
          </a:prstGeom>
        </p:spPr>
      </p:pic>
      <p:pic>
        <p:nvPicPr>
          <p:cNvPr id="60" name="Picture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3" y="4425859"/>
            <a:ext cx="2426970" cy="291465"/>
          </a:xfrm>
          <a:prstGeom prst="rect">
            <a:avLst/>
          </a:prstGeom>
        </p:spPr>
      </p:pic>
      <p:pic>
        <p:nvPicPr>
          <p:cNvPr id="61" name="Picture 7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8" y="3677292"/>
            <a:ext cx="840105" cy="339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9" y="1215706"/>
            <a:ext cx="3860292" cy="7756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61665"/>
            <a:ext cx="3610928" cy="9100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9" y="2115203"/>
            <a:ext cx="528638" cy="3095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38" y="2108984"/>
            <a:ext cx="528638" cy="309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7" y="779643"/>
            <a:ext cx="450056" cy="304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10" y="815891"/>
            <a:ext cx="45005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39872"/>
              </p:ext>
            </p:extLst>
          </p:nvPr>
        </p:nvGraphicFramePr>
        <p:xfrm>
          <a:off x="5334000" y="2938047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1" i="0" u="none" strike="noStrike" dirty="0">
                        <a:solidFill>
                          <a:schemeClr val="accent3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3" name="Picture 7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77" y="3135257"/>
            <a:ext cx="215063" cy="145214"/>
          </a:xfrm>
          <a:prstGeom prst="rect">
            <a:avLst/>
          </a:prstGeom>
        </p:spPr>
      </p:pic>
      <p:pic>
        <p:nvPicPr>
          <p:cNvPr id="4" name="Picture 7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54" y="3051668"/>
            <a:ext cx="597398" cy="246312"/>
          </a:xfrm>
          <a:prstGeom prst="rect">
            <a:avLst/>
          </a:prstGeom>
        </p:spPr>
      </p:pic>
      <p:pic>
        <p:nvPicPr>
          <p:cNvPr id="5" name="Picture 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80" y="3135257"/>
            <a:ext cx="220578" cy="145214"/>
          </a:xfrm>
          <a:prstGeom prst="rect">
            <a:avLst/>
          </a:prstGeom>
        </p:spPr>
      </p:pic>
      <p:pic>
        <p:nvPicPr>
          <p:cNvPr id="6" name="Picture 7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94" y="2991213"/>
            <a:ext cx="351086" cy="323514"/>
          </a:xfrm>
          <a:prstGeom prst="rect">
            <a:avLst/>
          </a:prstGeom>
        </p:spPr>
      </p:pic>
      <p:pic>
        <p:nvPicPr>
          <p:cNvPr id="7" name="Picture 7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62" y="2992579"/>
            <a:ext cx="351086" cy="323514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381000" y="742950"/>
            <a:ext cx="2088561" cy="1474469"/>
          </a:xfrm>
          <a:prstGeom prst="star32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P32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128241" y="791318"/>
            <a:ext cx="5219019" cy="1626767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4" name="圆角矩形 1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C0504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C0504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marL="0" marR="0" lvl="0" indent="0" algn="ctr" defTabSz="2266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Implement a</a:t>
              </a:r>
              <a:r>
                <a:rPr kumimoji="0" lang="en-US" altLang="zh-CN" sz="3200" b="1" i="0" u="none" strike="noStrike" kern="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simple neural network interpreting XNOR gate</a:t>
              </a:r>
              <a:endPara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Oval 53"/>
          <p:cNvSpPr/>
          <p:nvPr/>
        </p:nvSpPr>
        <p:spPr>
          <a:xfrm>
            <a:off x="469351" y="432305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54"/>
          <p:cNvSpPr/>
          <p:nvPr/>
        </p:nvSpPr>
        <p:spPr>
          <a:xfrm>
            <a:off x="469351" y="3825984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55"/>
          <p:cNvSpPr/>
          <p:nvPr/>
        </p:nvSpPr>
        <p:spPr>
          <a:xfrm>
            <a:off x="469351" y="3328913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6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0" y="3981949"/>
            <a:ext cx="179788" cy="122963"/>
          </a:xfrm>
          <a:prstGeom prst="rect">
            <a:avLst/>
          </a:prstGeom>
        </p:spPr>
      </p:pic>
      <p:pic>
        <p:nvPicPr>
          <p:cNvPr id="20" name="Picture 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4474667"/>
            <a:ext cx="184397" cy="122963"/>
          </a:xfrm>
          <a:prstGeom prst="rect">
            <a:avLst/>
          </a:prstGeom>
        </p:spPr>
      </p:pic>
      <p:pic>
        <p:nvPicPr>
          <p:cNvPr id="21" name="Picture 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" y="3477028"/>
            <a:ext cx="184397" cy="122881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1894668" y="3480777"/>
            <a:ext cx="455079" cy="45304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18" idx="6"/>
            <a:endCxn id="22" idx="2"/>
          </p:cNvCxnSpPr>
          <p:nvPr/>
        </p:nvCxnSpPr>
        <p:spPr>
          <a:xfrm>
            <a:off x="894448" y="3542306"/>
            <a:ext cx="1000220" cy="164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7" idx="6"/>
            <a:endCxn id="22" idx="2"/>
          </p:cNvCxnSpPr>
          <p:nvPr/>
        </p:nvCxnSpPr>
        <p:spPr>
          <a:xfrm flipV="1">
            <a:off x="894448" y="3707297"/>
            <a:ext cx="1000220" cy="33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6"/>
            <a:endCxn id="22" idx="2"/>
          </p:cNvCxnSpPr>
          <p:nvPr/>
        </p:nvCxnSpPr>
        <p:spPr>
          <a:xfrm flipV="1">
            <a:off x="894448" y="3707297"/>
            <a:ext cx="1000220" cy="829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43"/>
          <p:cNvSpPr txBox="1"/>
          <p:nvPr/>
        </p:nvSpPr>
        <p:spPr>
          <a:xfrm>
            <a:off x="1133436" y="335112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27" name="TextBox 43"/>
          <p:cNvSpPr txBox="1"/>
          <p:nvPr/>
        </p:nvSpPr>
        <p:spPr>
          <a:xfrm>
            <a:off x="1133436" y="363906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28" name="TextBox 43"/>
          <p:cNvSpPr txBox="1"/>
          <p:nvPr/>
        </p:nvSpPr>
        <p:spPr>
          <a:xfrm>
            <a:off x="1158283" y="396121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41" y="3571132"/>
            <a:ext cx="363855" cy="33528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1888550" y="4278605"/>
            <a:ext cx="455079" cy="45304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stCxn id="18" idx="6"/>
            <a:endCxn id="30" idx="2"/>
          </p:cNvCxnSpPr>
          <p:nvPr/>
        </p:nvCxnSpPr>
        <p:spPr>
          <a:xfrm>
            <a:off x="894448" y="3542306"/>
            <a:ext cx="994102" cy="96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6"/>
            <a:endCxn id="30" idx="2"/>
          </p:cNvCxnSpPr>
          <p:nvPr/>
        </p:nvCxnSpPr>
        <p:spPr>
          <a:xfrm>
            <a:off x="894448" y="4039377"/>
            <a:ext cx="994102" cy="4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6"/>
            <a:endCxn id="30" idx="2"/>
          </p:cNvCxnSpPr>
          <p:nvPr/>
        </p:nvCxnSpPr>
        <p:spPr>
          <a:xfrm flipV="1">
            <a:off x="894448" y="4505125"/>
            <a:ext cx="994102" cy="3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TextBox 43"/>
          <p:cNvSpPr txBox="1"/>
          <p:nvPr/>
        </p:nvSpPr>
        <p:spPr>
          <a:xfrm>
            <a:off x="1527950" y="403588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</a:t>
            </a:r>
            <a:r>
              <a:rPr lang="en-US" sz="1050" dirty="0" smtClean="0">
                <a:solidFill>
                  <a:srgbClr val="00FFCC"/>
                </a:solidFill>
              </a:rPr>
              <a:t>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35" name="TextBox 43"/>
          <p:cNvSpPr txBox="1"/>
          <p:nvPr/>
        </p:nvSpPr>
        <p:spPr>
          <a:xfrm>
            <a:off x="1204352" y="425316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36" name="TextBox 43"/>
          <p:cNvSpPr txBox="1"/>
          <p:nvPr/>
        </p:nvSpPr>
        <p:spPr>
          <a:xfrm>
            <a:off x="1204352" y="4543158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4368960"/>
            <a:ext cx="363855" cy="335280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1848156" y="2736569"/>
            <a:ext cx="455079" cy="45304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64" y="2787496"/>
            <a:ext cx="363855" cy="33909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3658091" y="3467346"/>
            <a:ext cx="455079" cy="4530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endCxn id="40" idx="2"/>
          </p:cNvCxnSpPr>
          <p:nvPr/>
        </p:nvCxnSpPr>
        <p:spPr>
          <a:xfrm>
            <a:off x="2304288" y="3035808"/>
            <a:ext cx="1353803" cy="65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2" idx="6"/>
            <a:endCxn id="40" idx="2"/>
          </p:cNvCxnSpPr>
          <p:nvPr/>
        </p:nvCxnSpPr>
        <p:spPr>
          <a:xfrm flipV="1">
            <a:off x="2349747" y="3693866"/>
            <a:ext cx="1308344" cy="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0" idx="6"/>
            <a:endCxn id="40" idx="2"/>
          </p:cNvCxnSpPr>
          <p:nvPr/>
        </p:nvCxnSpPr>
        <p:spPr>
          <a:xfrm flipV="1">
            <a:off x="2343629" y="3693866"/>
            <a:ext cx="1314462" cy="81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000860" y="3110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</a:rPr>
              <a:t>-10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45" name="TextBox 43"/>
          <p:cNvSpPr txBox="1"/>
          <p:nvPr/>
        </p:nvSpPr>
        <p:spPr>
          <a:xfrm>
            <a:off x="2805717" y="348577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4" y="3557701"/>
            <a:ext cx="363855" cy="335280"/>
          </a:xfrm>
          <a:prstGeom prst="rect">
            <a:avLst/>
          </a:prstGeom>
        </p:spPr>
      </p:pic>
      <p:sp>
        <p:nvSpPr>
          <p:cNvPr id="47" name="TextBox 43"/>
          <p:cNvSpPr txBox="1"/>
          <p:nvPr/>
        </p:nvSpPr>
        <p:spPr>
          <a:xfrm>
            <a:off x="2805717" y="385939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FF00"/>
                </a:solidFill>
              </a:rPr>
              <a:t>20</a:t>
            </a:r>
            <a:endParaRPr lang="en-US" sz="105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0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intuition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01789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8200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2511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1573130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5468258" y="1869169"/>
            <a:ext cx="803026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22511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573130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73130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22511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3328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3557441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3557441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3557441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90750"/>
            <a:ext cx="853026" cy="351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381167"/>
            <a:ext cx="290748" cy="196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2335064"/>
            <a:ext cx="298203" cy="1963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3282980"/>
            <a:ext cx="300688" cy="2012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088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4400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3557441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3557441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3557441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1284" y="19957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5459330" y="2359932"/>
            <a:ext cx="811954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7006214" y="2359932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34212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1752600" y="4552950"/>
            <a:ext cx="419100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36"/>
          <p:cNvSpPr txBox="1"/>
          <p:nvPr/>
        </p:nvSpPr>
        <p:spPr>
          <a:xfrm>
            <a:off x="6196706" y="4343167"/>
            <a:ext cx="2121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More complicated</a:t>
            </a:r>
            <a:endParaRPr lang="en-US" sz="2000" b="1" baseline="-25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Pedestrian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Motorcycle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Truck</a:t>
              </a:r>
              <a:endParaRPr lang="en-US" sz="2000" dirty="0"/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hen pedestrian         when </a:t>
            </a:r>
            <a:r>
              <a:rPr lang="en-US" sz="2000" dirty="0"/>
              <a:t>car	</a:t>
            </a:r>
            <a:r>
              <a:rPr lang="en-US" sz="2000" dirty="0" smtClean="0"/>
              <a:t>when </a:t>
            </a:r>
            <a:r>
              <a:rPr lang="en-US" sz="2000" dirty="0"/>
              <a:t>motorcycle</a:t>
            </a:r>
          </a:p>
        </p:txBody>
      </p:sp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when pedestrian         when car	when motorcycle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set: 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one of          ,	 ,             ,	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pedestrian    car	motorcycle   truck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prstClr val="white"/>
                </a:solidFill>
              </a:rPr>
              <a:t>It is </a:t>
            </a:r>
            <a:r>
              <a:rPr lang="en-US" altLang="zh-CN" sz="1100" dirty="0">
                <a:solidFill>
                  <a:prstClr val="white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prstClr val="white"/>
                </a:solidFill>
              </a:rPr>
              <a:t>yann.lecun.com/exdb/mnist</a:t>
            </a:r>
            <a:r>
              <a:rPr lang="en-US" altLang="zh-CN" sz="1100" dirty="0">
                <a:solidFill>
                  <a:prstClr val="white"/>
                </a:solidFill>
              </a:rPr>
              <a:t>/)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684" y="133350"/>
            <a:ext cx="98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of</a:t>
            </a:r>
          </a:p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lenet-reencoded-Dec20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6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8423" y="819150"/>
            <a:ext cx="41148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</a:t>
            </a:r>
          </a:p>
          <a:p>
            <a:r>
              <a:rPr lang="en-US" sz="4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  <a:endParaRPr 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410200" y="819150"/>
            <a:ext cx="27432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  <a:endParaRPr 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3000" y="2800350"/>
            <a:ext cx="67473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Why </a:t>
            </a:r>
            <a:r>
              <a:rPr lang="en-US" altLang="zh-CN" sz="54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ask for more?</a:t>
            </a:r>
            <a:endParaRPr lang="zh-CN" altLang="en-US" sz="54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3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73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4" decel="50000" autoRev="1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2" fill="hold">
                                          <p:stCondLst>
                                            <p:cond delay="51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585875"/>
            <a:ext cx="3562350" cy="241387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217578" y="2343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P33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4875"/>
            <a:ext cx="528638" cy="309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4875"/>
            <a:ext cx="528638" cy="309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3711" y="1433850"/>
            <a:ext cx="2590802" cy="5409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25764" y="3318059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36519" y="3318059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24965" y="3318059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32675" y="3026415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64888" y="3026415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75124" y="302641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295400" y="3819047"/>
            <a:ext cx="7693076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55"/>
          <p:cNvSpPr txBox="1"/>
          <p:nvPr/>
        </p:nvSpPr>
        <p:spPr>
          <a:xfrm>
            <a:off x="1526972" y="397165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15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84" y="4135549"/>
            <a:ext cx="182881" cy="186690"/>
          </a:xfrm>
          <a:prstGeom prst="rect">
            <a:avLst/>
          </a:prstGeom>
        </p:spPr>
      </p:pic>
      <p:pic>
        <p:nvPicPr>
          <p:cNvPr id="16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54" y="4089825"/>
            <a:ext cx="104775" cy="219075"/>
          </a:xfrm>
          <a:prstGeom prst="rect">
            <a:avLst/>
          </a:prstGeom>
        </p:spPr>
      </p:pic>
      <p:pic>
        <p:nvPicPr>
          <p:cNvPr id="17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13" y="4132497"/>
            <a:ext cx="440055" cy="186690"/>
          </a:xfrm>
          <a:prstGeom prst="rect">
            <a:avLst/>
          </a:prstGeom>
        </p:spPr>
      </p:pic>
      <p:pic>
        <p:nvPicPr>
          <p:cNvPr id="1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49" y="4091734"/>
            <a:ext cx="539115" cy="220980"/>
          </a:xfrm>
          <a:prstGeom prst="rect">
            <a:avLst/>
          </a:prstGeom>
        </p:spPr>
      </p:pic>
      <p:pic>
        <p:nvPicPr>
          <p:cNvPr id="1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050" y="4025747"/>
            <a:ext cx="415290" cy="234315"/>
          </a:xfrm>
          <a:prstGeom prst="rect">
            <a:avLst/>
          </a:prstGeom>
        </p:spPr>
      </p:pic>
      <p:pic>
        <p:nvPicPr>
          <p:cNvPr id="20" name="Picture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54" y="4353858"/>
            <a:ext cx="1611630" cy="2647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92" y="1963652"/>
            <a:ext cx="528638" cy="30956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64" y="2905526"/>
            <a:ext cx="528638" cy="309563"/>
          </a:xfrm>
          <a:prstGeom prst="rect">
            <a:avLst/>
          </a:prstGeom>
        </p:spPr>
      </p:pic>
      <p:pic>
        <p:nvPicPr>
          <p:cNvPr id="23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4" y="1885397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9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9184" y="57150"/>
            <a:ext cx="3429000" cy="1676400"/>
          </a:xfrm>
          <a:prstGeom prst="roundRect">
            <a:avLst>
              <a:gd name="adj" fmla="val 8940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29383"/>
              </p:ext>
            </p:extLst>
          </p:nvPr>
        </p:nvGraphicFramePr>
        <p:xfrm>
          <a:off x="4191000" y="1809750"/>
          <a:ext cx="44958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580"/>
                <a:gridCol w="449580"/>
                <a:gridCol w="449580"/>
                <a:gridCol w="449580"/>
                <a:gridCol w="449580"/>
                <a:gridCol w="449580"/>
                <a:gridCol w="449580"/>
                <a:gridCol w="449580"/>
                <a:gridCol w="449580"/>
                <a:gridCol w="449580"/>
              </a:tblGrid>
              <a:tr h="35242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4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4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4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4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4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4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4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191000" y="1044595"/>
            <a:ext cx="402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1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5384" y="95131"/>
            <a:ext cx="3429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a1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[ones(size(x, 1), 1), x];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z2 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a1 * Theta1';</a:t>
            </a:r>
          </a:p>
          <a:p>
            <a:r>
              <a:rPr lang="pl-PL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a2 </a:t>
            </a:r>
            <a:r>
              <a:rPr lang="pl-PL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pl-PL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[ones(size(z2, 1), 1), sigmoid(z2)];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z3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a2 * Theta2';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a3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sigmoid(z3);</a:t>
            </a:r>
          </a:p>
        </p:txBody>
      </p:sp>
      <p:sp>
        <p:nvSpPr>
          <p:cNvPr id="6" name="矩形 5"/>
          <p:cNvSpPr/>
          <p:nvPr/>
        </p:nvSpPr>
        <p:spPr>
          <a:xfrm>
            <a:off x="4572706" y="1044595"/>
            <a:ext cx="471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2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23342" y="1044595"/>
            <a:ext cx="4892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3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1610" y="1044595"/>
            <a:ext cx="494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4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64688" y="1044595"/>
            <a:ext cx="494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5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37766" y="1044595"/>
            <a:ext cx="452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6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69166" y="1044595"/>
            <a:ext cx="4780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7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26214" y="1044595"/>
            <a:ext cx="5100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8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15322" y="1044595"/>
            <a:ext cx="4635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9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57942" y="1044595"/>
            <a:ext cx="5052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0</a:t>
            </a:r>
            <a:endParaRPr lang="zh-CN" altLang="en-US" sz="5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95474" y="179058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image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066748" y="216372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en-US" altLang="zh-CN" baseline="30000" dirty="0" smtClean="0"/>
              <a:t>nd </a:t>
            </a:r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066748" y="259008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en-US" altLang="zh-CN" baseline="30000" dirty="0" smtClean="0"/>
              <a:t>rd </a:t>
            </a:r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200400" y="3181350"/>
            <a:ext cx="1200329" cy="685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600" dirty="0" smtClean="0"/>
              <a:t>…</a:t>
            </a:r>
            <a:endParaRPr lang="zh-CN" altLang="en-US" sz="6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008146" y="4330779"/>
            <a:ext cx="116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</a:t>
            </a:r>
            <a:r>
              <a:rPr lang="en-US" altLang="zh-CN" baseline="30000" dirty="0" err="1" smtClean="0"/>
              <a:t>th</a:t>
            </a:r>
            <a:r>
              <a:rPr lang="en-US" altLang="zh-CN" dirty="0" smtClean="0"/>
              <a:t> image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203696" y="4734401"/>
            <a:ext cx="9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 * 10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985656" y="2533055"/>
            <a:ext cx="452110" cy="38540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495800" y="51262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probability of 3</a:t>
            </a:r>
            <a:r>
              <a:rPr lang="en-US" altLang="zh-CN" b="1" baseline="30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image being ‘5’ 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19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9184" y="57150"/>
            <a:ext cx="3505200" cy="2971800"/>
          </a:xfrm>
          <a:prstGeom prst="roundRect">
            <a:avLst>
              <a:gd name="adj" fmla="val 4696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952881"/>
              </p:ext>
            </p:extLst>
          </p:nvPr>
        </p:nvGraphicFramePr>
        <p:xfrm>
          <a:off x="4517971" y="817824"/>
          <a:ext cx="4495799" cy="398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709"/>
                <a:gridCol w="408709"/>
                <a:gridCol w="408709"/>
                <a:gridCol w="408709"/>
                <a:gridCol w="408709"/>
                <a:gridCol w="408709"/>
                <a:gridCol w="408709"/>
                <a:gridCol w="408709"/>
                <a:gridCol w="408709"/>
                <a:gridCol w="408709"/>
                <a:gridCol w="408709"/>
              </a:tblGrid>
              <a:tr h="3989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89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89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989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89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89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989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989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89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989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033411" y="666750"/>
            <a:ext cx="36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1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5384" y="95131"/>
            <a:ext cx="34290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a1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[ones(1, size(x, 1)); x'];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z2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 * a1;</a:t>
            </a:r>
          </a:p>
          <a:p>
            <a:r>
              <a:rPr lang="pl-PL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a2 </a:t>
            </a:r>
            <a:r>
              <a:rPr lang="pl-PL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pl-PL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[ones(1, size(z2, 2)); sigmoid(z2)];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z3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Theta2 * a2;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a3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sigmoid(z3);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[pro,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 = max( a3 );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pro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pro';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';</a:t>
            </a:r>
          </a:p>
        </p:txBody>
      </p:sp>
      <p:sp>
        <p:nvSpPr>
          <p:cNvPr id="6" name="矩形 5"/>
          <p:cNvSpPr/>
          <p:nvPr/>
        </p:nvSpPr>
        <p:spPr>
          <a:xfrm>
            <a:off x="4005359" y="1080022"/>
            <a:ext cx="4187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2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3028" y="1541681"/>
            <a:ext cx="4331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3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12927" y="1936254"/>
            <a:ext cx="436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4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5158" y="2306419"/>
            <a:ext cx="4251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5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35545" y="2691139"/>
            <a:ext cx="402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6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36760" y="3097709"/>
            <a:ext cx="4235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7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27443" y="3504278"/>
            <a:ext cx="4507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8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35158" y="3932696"/>
            <a:ext cx="412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9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90657" y="4352657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latin typeface="Chiller" panose="04020404031007020602" pitchFamily="82" charset="0"/>
              </a:rPr>
              <a:t>0</a:t>
            </a:r>
            <a:endParaRPr lang="zh-CN" altLang="en-US" sz="4400" dirty="0">
              <a:solidFill>
                <a:srgbClr val="FF0000"/>
              </a:solidFill>
              <a:latin typeface="Chiller" panose="04020404031007020602" pitchFamily="8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78207" y="95130"/>
            <a:ext cx="52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</a:p>
          <a:p>
            <a:pPr algn="ctr"/>
            <a:r>
              <a:rPr lang="en-US" altLang="zh-CN" dirty="0" err="1" smtClean="0"/>
              <a:t>img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971278" y="227123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en-US" altLang="zh-CN" baseline="30000" dirty="0" smtClean="0"/>
              <a:t>nd </a:t>
            </a:r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971278" y="269759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en-US" altLang="zh-CN" baseline="30000" dirty="0" smtClean="0"/>
              <a:t>rd </a:t>
            </a:r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580232" y="4807624"/>
            <a:ext cx="90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 * m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321419" y="2417025"/>
            <a:ext cx="452110" cy="38540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531" y="416799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probability of 3</a:t>
            </a:r>
            <a:r>
              <a:rPr lang="en-US" altLang="zh-CN" b="1" baseline="30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image being ‘5’ 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51314" y="95612"/>
            <a:ext cx="52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</a:t>
            </a:r>
            <a:r>
              <a:rPr lang="en-US" altLang="zh-CN" baseline="30000" dirty="0" smtClean="0"/>
              <a:t>nd</a:t>
            </a:r>
            <a:endParaRPr lang="en-US" altLang="zh-CN" dirty="0" smtClean="0"/>
          </a:p>
          <a:p>
            <a:pPr algn="ctr"/>
            <a:r>
              <a:rPr lang="en-US" altLang="zh-CN" dirty="0" err="1" smtClean="0"/>
              <a:t>img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290750" y="95130"/>
            <a:ext cx="52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 </a:t>
            </a:r>
          </a:p>
          <a:p>
            <a:pPr algn="ctr"/>
            <a:r>
              <a:rPr lang="en-US" altLang="zh-CN" dirty="0" err="1" smtClean="0"/>
              <a:t>img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849846" y="-74148"/>
            <a:ext cx="685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…</a:t>
            </a:r>
          </a:p>
          <a:p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555017" y="95130"/>
            <a:ext cx="52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m </a:t>
            </a:r>
          </a:p>
          <a:p>
            <a:pPr algn="ctr"/>
            <a:r>
              <a:rPr lang="en-US" altLang="zh-CN" dirty="0" err="1" smtClean="0"/>
              <a:t>img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10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585875"/>
            <a:ext cx="3562350" cy="241387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217578" y="2343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P33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4875"/>
            <a:ext cx="528638" cy="309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4875"/>
            <a:ext cx="528638" cy="309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3711" y="1433850"/>
            <a:ext cx="2590802" cy="5409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25764" y="3318059"/>
            <a:ext cx="1787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layer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36519" y="3318059"/>
            <a:ext cx="1545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layer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24965" y="3318059"/>
            <a:ext cx="152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layer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32675" y="3026415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64888" y="3026415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75124" y="302641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92" y="1963652"/>
            <a:ext cx="528638" cy="30956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64" y="2905526"/>
            <a:ext cx="528638" cy="30956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967811" y="2379098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* 401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08191" y="3315877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* 26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55"/>
          <p:cNvSpPr txBox="1"/>
          <p:nvPr/>
        </p:nvSpPr>
        <p:spPr>
          <a:xfrm>
            <a:off x="685800" y="3867150"/>
            <a:ext cx="8156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weights are trained with the algorithm addressed in Lecture 7.</a:t>
            </a:r>
            <a:endParaRPr 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7712854" y="468445"/>
            <a:ext cx="826060" cy="4538313"/>
          </a:xfrm>
          <a:prstGeom prst="roundRect">
            <a:avLst>
              <a:gd name="adj" fmla="val 79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05000" y="590550"/>
            <a:ext cx="3155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9.709350 seconds.</a:t>
            </a:r>
          </a:p>
          <a:p>
            <a:r>
              <a:rPr lang="zh-CN" altLang="en-US" sz="1200" dirty="0"/>
              <a:t>Train Accuracy (based on training data): 96.37%</a:t>
            </a:r>
          </a:p>
          <a:p>
            <a:r>
              <a:rPr lang="zh-CN" altLang="en-US" sz="1200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469313" y="72734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5000" y="173355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8.974104 seconds.</a:t>
            </a:r>
          </a:p>
          <a:p>
            <a:r>
              <a:rPr lang="zh-CN" altLang="en-US" sz="1200" dirty="0"/>
              <a:t>Train Accuracy (based on training data): 96.63%</a:t>
            </a:r>
          </a:p>
          <a:p>
            <a:r>
              <a:rPr lang="zh-CN" altLang="en-US" sz="1200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469313" y="1851983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1882876" y="3028950"/>
            <a:ext cx="3120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8.843744 seconds.</a:t>
            </a:r>
          </a:p>
          <a:p>
            <a:r>
              <a:rPr lang="zh-CN" altLang="en-US" sz="1200" dirty="0"/>
              <a:t>Train Accuracy (based on training data): 96.43%</a:t>
            </a:r>
          </a:p>
          <a:p>
            <a:r>
              <a:rPr lang="zh-CN" altLang="en-US" sz="1200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469313" y="3087632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1882876" y="4160274"/>
            <a:ext cx="3303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Elapsed time is 10.552962 seconds.</a:t>
            </a:r>
          </a:p>
          <a:p>
            <a:r>
              <a:rPr lang="zh-CN" altLang="en-US" sz="1200" dirty="0"/>
              <a:t>Train Accuracy (based on training data): 96.47%</a:t>
            </a:r>
          </a:p>
          <a:p>
            <a:r>
              <a:rPr lang="zh-CN" altLang="en-US" sz="1200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469313" y="426873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69313" y="1428750"/>
            <a:ext cx="80617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3875" y="2647950"/>
            <a:ext cx="8077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53875" y="3896647"/>
            <a:ext cx="8074742" cy="467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67142" y="514350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060576" y="507657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241320" y="4190493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94</a:t>
            </a:r>
            <a:r>
              <a:rPr lang="zh-CN" altLang="en-US" dirty="0"/>
              <a:t>.37%</a:t>
            </a:r>
          </a:p>
          <a:p>
            <a:r>
              <a:rPr lang="zh-CN" altLang="en-US" dirty="0" smtClean="0"/>
              <a:t>92</a:t>
            </a:r>
            <a:r>
              <a:rPr lang="zh-CN" altLang="en-US" dirty="0"/>
              <a:t>.00%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81200" y="131819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regularization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70" y="151488"/>
            <a:ext cx="723900" cy="2238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50" y="143640"/>
            <a:ext cx="733425" cy="22383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05940" y="4188977"/>
            <a:ext cx="91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en-US" altLang="zh-CN" dirty="0" smtClean="0"/>
              <a:t>53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0" name="矩形 19"/>
          <p:cNvSpPr/>
          <p:nvPr/>
        </p:nvSpPr>
        <p:spPr>
          <a:xfrm>
            <a:off x="6365173" y="3030707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93</a:t>
            </a:r>
            <a:r>
              <a:rPr lang="zh-CN" altLang="en-US" dirty="0"/>
              <a:t>.67%</a:t>
            </a:r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1" name="矩形 20"/>
          <p:cNvSpPr/>
          <p:nvPr/>
        </p:nvSpPr>
        <p:spPr>
          <a:xfrm>
            <a:off x="5274633" y="3028950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51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2" name="矩形 21"/>
          <p:cNvSpPr/>
          <p:nvPr/>
        </p:nvSpPr>
        <p:spPr>
          <a:xfrm>
            <a:off x="5270514" y="1698919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</a:t>
            </a:r>
            <a:r>
              <a:rPr lang="zh-CN" altLang="en-US" dirty="0" smtClean="0"/>
              <a:t>.</a:t>
            </a:r>
            <a:r>
              <a:rPr lang="en-US" altLang="zh-CN" dirty="0" smtClean="0"/>
              <a:t>27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3" name="矩形 22"/>
          <p:cNvSpPr/>
          <p:nvPr/>
        </p:nvSpPr>
        <p:spPr>
          <a:xfrm>
            <a:off x="6329740" y="1698918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3.59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4" name="矩形 23"/>
          <p:cNvSpPr/>
          <p:nvPr/>
        </p:nvSpPr>
        <p:spPr>
          <a:xfrm>
            <a:off x="6329740" y="568723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3.39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90</a:t>
            </a:r>
            <a:r>
              <a:rPr lang="zh-CN" altLang="en-US" dirty="0"/>
              <a:t>.00%</a:t>
            </a:r>
          </a:p>
        </p:txBody>
      </p:sp>
      <p:sp>
        <p:nvSpPr>
          <p:cNvPr id="25" name="矩形 24"/>
          <p:cNvSpPr/>
          <p:nvPr/>
        </p:nvSpPr>
        <p:spPr>
          <a:xfrm>
            <a:off x="5267003" y="565633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4.29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1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320340" y="434758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720852" y="562577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7.52</a:t>
            </a:r>
            <a:r>
              <a:rPr lang="zh-CN" altLang="en-US" dirty="0" smtClean="0"/>
              <a:t>%</a:t>
            </a:r>
            <a:endParaRPr lang="zh-CN" altLang="en-US" dirty="0"/>
          </a:p>
          <a:p>
            <a:r>
              <a:rPr lang="zh-CN" altLang="en-US" dirty="0" smtClean="0"/>
              <a:t>9</a:t>
            </a:r>
            <a:r>
              <a:rPr lang="en-US" altLang="zh-CN" dirty="0" smtClean="0"/>
              <a:t>8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8" name="矩形 27"/>
          <p:cNvSpPr/>
          <p:nvPr/>
        </p:nvSpPr>
        <p:spPr>
          <a:xfrm>
            <a:off x="7691268" y="1980512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6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29" name="矩形 28"/>
          <p:cNvSpPr/>
          <p:nvPr/>
        </p:nvSpPr>
        <p:spPr>
          <a:xfrm>
            <a:off x="7691268" y="3271436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6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  <p:sp>
        <p:nvSpPr>
          <p:cNvPr id="30" name="矩形 29"/>
          <p:cNvSpPr/>
          <p:nvPr/>
        </p:nvSpPr>
        <p:spPr>
          <a:xfrm>
            <a:off x="7677422" y="4434326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9</a:t>
            </a:r>
            <a:r>
              <a:rPr lang="en-US" altLang="zh-CN" dirty="0" smtClean="0"/>
              <a:t>9</a:t>
            </a:r>
            <a:r>
              <a:rPr lang="zh-CN" altLang="en-US" dirty="0" smtClean="0"/>
              <a:t>.</a:t>
            </a:r>
            <a:r>
              <a:rPr lang="zh-CN" altLang="en-US" dirty="0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263141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矩形 9"/>
          <p:cNvSpPr/>
          <p:nvPr/>
        </p:nvSpPr>
        <p:spPr>
          <a:xfrm>
            <a:off x="3508854" y="3190294"/>
            <a:ext cx="5101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zh-CN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</a:t>
            </a:r>
            <a:r>
              <a:rPr lang="zh-CN" alt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 machine </a:t>
            </a:r>
            <a:r>
              <a:rPr lang="zh-CN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problems </a:t>
            </a:r>
            <a:r>
              <a:rPr lang="zh-CN" alt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would have </a:t>
            </a:r>
            <a:r>
              <a:rPr lang="zh-CN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lot </a:t>
            </a:r>
            <a:r>
              <a:rPr lang="zh-CN" alt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features than just two</a:t>
            </a:r>
            <a:r>
              <a:rPr lang="zh-CN" altLang="en-US" sz="2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zh-CN" altLang="en-US" sz="2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89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&#10;g\left(&#10;\begin{bmatrix}&#10;\Theta_{10}^{(2)} &amp; \Theta_{11}^{(2)}  &amp; \Theta_{12}^{(2)} &amp; \Theta_{13}^{(2)} &#10;\end{bmatrix}&#10;\times&#10;\begin{bmatrix}&#10;1  \\&#10;a_1^{(2)} \\&#10;a_2^{(2)} \\&#10;a_3^{(2)} &#10;\end{bmatrix}&#10;\right)&#10;\]&#10;\end{document}"/>
  <p:tag name="IGUANATEXSIZE" val="1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\\&#10;a_3^{(2)} &#10;\end{bmatrix}&#10;=&#10;g\left(&#10;\begin{bmatrix}&#10;\Theta_{10}^{(1)} &amp; \Theta_{11}^{(1)}  &amp; \Theta_{12}^{(1)} &amp; \Theta_{13}^{(1)} \\&#10;\Theta_{20}^{(1)} &amp; \Theta_{21}^{(1)}  &amp; \Theta_{22}^{(1)} &amp; \Theta_{23}^{(1)} \\&#10;\Theta_{30}^{(1)} &amp; \Theta_{31}^{(1)}  &amp; \Theta_{32}^{(1)} &amp; \Theta_{33}^{(1)} \\&#10;\end{bmatrix}&#10;\times&#10;\begin{bmatrix}&#10;x_0 \\&#10;x_1 \\&#10;x_2 \\&#10;x_3&#10;\end{bmatrix}&#10;\right)&#10;\]&#10;\end{document}"/>
  <p:tag name="IGUANATEXSIZE" val="1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10}^{(1)} &#10;\]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20}^{(1)} &#10;\]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30}^{(1)} &#10;\]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11}^{(1)} &#10;\]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21}^{(1)} &#10;\]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31}^{(1)} &#10;\]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12}^{(1)} &#10;\]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13}^{(1)} &#10;\]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22}^{(1)} &#10;\]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23}^{(1)} &#10;\]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32}^{(1)} &#10;\]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33}^{(1)} &#10;\]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ij}^l&#10;\]&#10;\end{document}"/>
  <p:tag name="IGUANATEXSIZE" val="4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\\&#10;a_3^{(2)} &#10;\end{bmatrix}&#10;=&#10;g\left(&#10;\begin{bmatrix}&#10;\Theta_{10}^{(1)} &amp; \Theta_{11}^{(1)}  &amp; \Theta_{12}^{(1)} &amp; \Theta_{13}^{(1)} \\&#10;\Theta_{20}^{(1)} &amp; \Theta_{21}^{(1)}  &amp; \Theta_{22}^{(1)} &amp; \Theta_{23}^{(1)} \\&#10;\Theta_{30}^{(1)} &amp; \Theta_{31}^{(1)}  &amp; \Theta_{32}^{(1)} &amp; \Theta_{33}^{(1)} \\&#10;\end{bmatrix}&#10;\times&#10;\begin{bmatrix}&#10;x_0 \\&#10;x_1 \\&#10;x_2 \\&#10;x_3&#10;\end{bmatrix}&#10;\right)&#10;\]&#10;\end{document}"/>
  <p:tag name="IGUANATEXSIZE" val="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{ij}^l&#10;\]&#10;\end{document}"/>
  <p:tag name="IGUANATEXSIZE" val="4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30) \approx 0&#10;\]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) \approx 0&#10;\]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) \approx 0&#10;\]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) \approx 1&#10;\]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 + 20 x_1 + 20 x_2)&#10;\]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) \approx 0&#10;\]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) \approx 1&#10;\]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) \approx 1&#10;\]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20) \approx 1&#10;\]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1&#10;\]&#10;\end{document}"/>
  <p:tag name="IGUANATEXSIZE" val="3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) \approx 1&#10;\]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) \approx 0&#10;\]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30+20 x_1 + 20 x_2)&#10;\]&#10;\end{document}"/>
  <p:tag name="IGUANATEXSIZE" val="2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30+20 x_1 + 20 x_2)&#10;\]&#10;\end{document}"/>
  <p:tag name="IGUANATEXSIZE" val="2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-20 x_1 - 20 x_2)&#10;\]&#10;\end{document}"/>
  <p:tag name="IGUANATEXSIZE" val="2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30+20 x_1 + 20 x_2)&#10;\]&#10;\end{document}"/>
  <p:tag name="IGUANATEXSIZE" val="2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10-20 x_1 - 20 x_2)&#10;\]&#10;\end{document}"/>
  <p:tag name="IGUANATEXSIZE" val="2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g(-10+20 x_1 +20 x_2)&#10;\]&#10;\end{document}"/>
  <p:tag name="IGUANATEXSIZE" val="2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4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&#10;\end{bmatrix}&#10;=&#10;g\left(&#10;\begin{bmatrix}&#10;\Theta_{10}^{(1)} &amp; \Theta_{11}^{(1)}  &amp; \Theta_{12}^{(1)} \\&#10;\Theta_{20}^{(1)} &amp; \Theta_{21}^{(1)}  &amp; \Theta_{22}^{(1)} \\&#10;\end{bmatrix}&#10;\times&#10;\begin{bmatrix}&#10;x_0 \\&#10;x_1 \\&#10;x_2 &#10;\end{bmatrix}&#10;\right)&#10;\]&#10;\end{document}"/>
  <p:tag name="IGUANATEXSIZE" val="17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 &#10;\\&#10;g\left(&#10;\begin{bmatrix}&#10;\Theta_{10}^{(2)} &amp; \Theta_{11}^{(2)}  &amp; \Theta_{12}^{(2)}  &#10;\end{bmatrix}&#10;\times&#10;\begin{bmatrix}&#10;a_0^{(2)}   \\&#10;a_1^{(2)} \\&#10;a_2^{(2)} &#10;\end{bmatrix}&#10;\right)&#10;\]&#10;\end{document}"/>
  <p:tag name="IGUANATEXSIZE" val="17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2)}&#10;\]&#10;\end{document}"/>
  <p:tag name="IGUANATEXSIZE" val="2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3)}&#10;\]&#10;\end{document}"/>
  <p:tag name="IGUANATEXSIZE" val="2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&#10;\end{bmatrix}&#10;=&#10;g\left(&#10;\begin{bmatrix}&#10;-30&amp; 20&amp; 20\\&#10;\Theta_{20}^{(1)} &amp; \Theta_{21}^{(1)}  &amp; \Theta_{22}^{(1)} \\&#10;\end{bmatrix}&#10;\times&#10;\begin{bmatrix}&#10;x_0 \\&#10;x_1 \\&#10;x_2 &#10;\end{bmatrix}&#10;\right)&#10;\]&#10;\end{document}"/>
  <p:tag name="IGUANATEXSIZE" val="17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 &#10;\\&#10;g\left(&#10;\begin{bmatrix}&#10;\Theta_{10}^{(2)} &amp; \Theta_{11}^{(2)}  &amp; \Theta_{12}^{(2)}  &#10;\end{bmatrix}&#10;\times&#10;\begin{bmatrix}&#10;a_0^{(2)}   \\&#10;a_1^{(2)} \\&#10;a_2^{(2)} &#10;\end{bmatrix}&#10;\right)&#10;\]&#10;\end{document}"/>
  <p:tag name="IGUANATEXSIZE" val="17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2)}&#10;\]&#10;\end{document}"/>
  <p:tag name="IGUANATEXSIZE" val="2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3)}&#10;\]&#10;\end{document}"/>
  <p:tag name="IGUANATEXSIZE" val="2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&#10;\end{bmatrix}&#10;=&#10;g\left(&#10;\begin{bmatrix}&#10;-30&amp; 20&amp; 20\\&#10;10&amp; -20&amp; -20\\&#10;\end{bmatrix}&#10;\times&#10;\begin{bmatrix}&#10;x_0 \\&#10;x_1 \\&#10;x_2 &#10;\end{bmatrix}&#10;\right)&#10;\]&#10;\end{document}"/>
  <p:tag name="IGUANATEXSIZE" val="17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 &#10;\\&#10;g\left(&#10;\begin{bmatrix}&#10;\Theta_{10}^{(2)} &amp; \Theta_{11}^{(2)}  &amp; \Theta_{12}^{(2)}  &#10;\end{bmatrix}&#10;\times&#10;\begin{bmatrix}&#10;a_0^{(2)}   \\&#10;a_1^{(2)} \\&#10;a_2^{(2)} &#10;\end{bmatrix}&#10;\right)&#10;\]&#10;\end{document}"/>
  <p:tag name="IGUANATEXSIZE" val="17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2)}&#10;\]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3)}&#10;\]&#10;\end{document}"/>
  <p:tag name="IGUANATEXSIZE" val="25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&#10;\end{bmatrix}&#10;=&#10;g\left(&#10;\begin{bmatrix}&#10;-30&amp; 20&amp; 20\\&#10;10&amp; -20&amp; -20\\&#10;\end{bmatrix}&#10;\times&#10;\begin{bmatrix}&#10;x_0 \\&#10;x_1 \\&#10;x_2 &#10;\end{bmatrix}&#10;\right)&#10;\]&#10;\end{document}"/>
  <p:tag name="IGUANATEXSIZE" val="17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&#10;= &#10;\\&#10;g\left(&#10;\begin{bmatrix}&#10;-10&amp; 20&amp; 20&#10;\end{bmatrix}&#10;\times&#10;\begin{bmatrix}&#10;a_0^{(2)}   \\&#10;a_1^{(2)} \\&#10;a_2^{(2)} &#10;\end{bmatrix}&#10;\right)&#10;\]&#10;\end{document}"/>
  <p:tag name="IGUANATEXSIZE" val="17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2)}&#10;\]&#10;\end{document}"/>
  <p:tag name="IGUANATEXSIZE" val="25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^{(3)}&#10;\]&#10;\end{document}"/>
  <p:tag name="IGUANATEXSIZE" val="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2)}&#10;\]&#10;\end{document}"/>
  <p:tag name="IGUANATEXSIZE" val="2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2^{(2)}&#10;\]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0^{(2)}&#10;\]&#10;\end{document}"/>
  <p:tag name="IGUANATEXSIZE" val="2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1^{(3)}&#10;\]&#10;\end{document}"/>
  <p:tag name="IGUANATEXSIZE" val="2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1)}&#10;\]&#10;\end{document}"/>
  <p:tag name="IGUANATEXSIZE" val="25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^{(2)}&#10;\]&#10;\end{document}"/>
  <p:tag name="IGUANATEXSIZE" val="25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1&#10;\]&#10;\end{document}"/>
  <p:tag name="IGUANATEXSIZE" val="25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lambda = 2&#10;\]&#10;\end{document}"/>
  <p:tag name="IGUANATEXSIZE" val="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_1^{(2)}&#10;\]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_2^{(2)}&#10;\]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_3^{(2)}&#10;\]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a_1^{(2)} \\&#10;a_2^{(2)} \\&#10;a_3^{(2)} &#10;\end{bmatrix}&#10;=&#10;g\left(&#10;\begin{bmatrix}&#10;\Theta_{10}^{(1)} &amp; \Theta_{11}^{(1)}  &amp; \Theta_{12}^{(1)} &amp; \Theta_{13}^{(1)} \\&#10;\Theta_{20}^{(1)} &amp; \Theta_{21}^{(1)}  &amp; \Theta_{22}^{(1)} &amp; \Theta_{23}^{(1)} \\&#10;\Theta_{30}^{(1)} &amp; \Theta_{31}^{(1)}  &amp; \Theta_{32}^{(1)} &amp; \Theta_{33}^{(1)} \\&#10;\end{bmatrix}&#10;\times&#10;\begin{bmatrix}&#10;x_0 \\&#10;x_1 \\&#10;x_2 \\&#10;x_3&#10;\end{bmatrix}&#10;\right)&#10;\]&#10;\end{document}"/>
  <p:tag name="IGUANATEXSIZE" val="17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13501</TotalTime>
  <Words>2728</Words>
  <Application>Microsoft Office PowerPoint</Application>
  <PresentationFormat>全屏显示(16:9)</PresentationFormat>
  <Paragraphs>826</Paragraphs>
  <Slides>74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74</vt:i4>
      </vt:variant>
    </vt:vector>
  </HeadingPairs>
  <TitlesOfParts>
    <vt:vector size="89" baseType="lpstr">
      <vt:lpstr>맑은 고딕</vt:lpstr>
      <vt:lpstr>Simsun</vt:lpstr>
      <vt:lpstr>宋体</vt:lpstr>
      <vt:lpstr>Arial</vt:lpstr>
      <vt:lpstr>Calibri</vt:lpstr>
      <vt:lpstr>Chiller</vt:lpstr>
      <vt:lpstr>Comic Sans MS</vt:lpstr>
      <vt:lpstr>Courier New</vt:lpstr>
      <vt:lpstr>Wingdings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Non-linear hypotheses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Neurons and the brain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 representation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Examples and intuitions I</vt:lpstr>
      <vt:lpstr>PowerPoint 演示文稿</vt:lpstr>
      <vt:lpstr>PowerPoint 演示文稿</vt:lpstr>
      <vt:lpstr>PowerPoint 演示文稿</vt:lpstr>
      <vt:lpstr>Examples and intuitions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504</cp:revision>
  <dcterms:created xsi:type="dcterms:W3CDTF">2010-07-08T21:59:02Z</dcterms:created>
  <dcterms:modified xsi:type="dcterms:W3CDTF">2014-05-06T23:00:53Z</dcterms:modified>
</cp:coreProperties>
</file>